
<file path=[Content_Types].xml><?xml version="1.0" encoding="utf-8"?>
<Types xmlns="http://schemas.openxmlformats.org/package/2006/content-types">
  <Default Extension="emf" ContentType="image/x-emf"/>
  <Default Extension="jpeg" ContentType="image/jpeg"/>
  <Default Extension="rels" ContentType="application/vnd.openxmlformats-package.relationships+xml"/>
  <Default Extension="xml" ContentType="application/xml"/>
  <Default Extension="gif" ContentType="image/gif"/>
  <Default Extension="tiff" ContentType="image/tif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7" r:id="rId1"/>
  </p:sldMasterIdLst>
  <p:notesMasterIdLst>
    <p:notesMasterId r:id="rId11"/>
  </p:notesMasterIdLst>
  <p:sldIdLst>
    <p:sldId id="270" r:id="rId2"/>
    <p:sldId id="261" r:id="rId3"/>
    <p:sldId id="267" r:id="rId4"/>
    <p:sldId id="271" r:id="rId5"/>
    <p:sldId id="272" r:id="rId6"/>
    <p:sldId id="273" r:id="rId7"/>
    <p:sldId id="274" r:id="rId8"/>
    <p:sldId id="275" r:id="rId9"/>
    <p:sldId id="276" r:id="rId10"/>
  </p:sldIdLst>
  <p:sldSz cx="12192000" cy="6858000"/>
  <p:notesSz cx="6858000" cy="9144000"/>
  <p:defaultTextStyle>
    <a:defPPr>
      <a:defRPr lang="da-D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67AF"/>
    <a:srgbClr val="00B7AF"/>
    <a:srgbClr val="2D2B2A"/>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3589" autoAdjust="0"/>
    <p:restoredTop sz="94645"/>
  </p:normalViewPr>
  <p:slideViewPr>
    <p:cSldViewPr snapToGrid="0">
      <p:cViewPr varScale="1">
        <p:scale>
          <a:sx n="113" d="100"/>
          <a:sy n="113" d="100"/>
        </p:scale>
        <p:origin x="640" y="18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dsholder til sidehoved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da-DK"/>
          </a:p>
        </p:txBody>
      </p:sp>
      <p:sp>
        <p:nvSpPr>
          <p:cNvPr id="3" name="Pladsholder til dato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8D1E8E7-3E30-4624-9CCF-E5F0AD3133C9}" type="datetimeFigureOut">
              <a:rPr lang="da-DK" smtClean="0"/>
              <a:t>08/04/2021</a:t>
            </a:fld>
            <a:endParaRPr lang="da-DK"/>
          </a:p>
        </p:txBody>
      </p:sp>
      <p:sp>
        <p:nvSpPr>
          <p:cNvPr id="4" name="Pladsholder til slidebillede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da-DK"/>
          </a:p>
        </p:txBody>
      </p:sp>
      <p:sp>
        <p:nvSpPr>
          <p:cNvPr id="5" name="Pladsholder til not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p>
        </p:txBody>
      </p:sp>
      <p:sp>
        <p:nvSpPr>
          <p:cNvPr id="6" name="Pladsholder til sidefod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da-DK"/>
          </a:p>
        </p:txBody>
      </p:sp>
      <p:sp>
        <p:nvSpPr>
          <p:cNvPr id="7" name="Pladsholder til slide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43543F4-D6A0-42EB-8DBE-C608F3363A94}" type="slidenum">
              <a:rPr lang="da-DK" smtClean="0"/>
              <a:t>‹#›</a:t>
            </a:fld>
            <a:endParaRPr lang="da-DK"/>
          </a:p>
        </p:txBody>
      </p:sp>
    </p:spTree>
    <p:extLst>
      <p:ext uri="{BB962C8B-B14F-4D97-AF65-F5344CB8AC3E}">
        <p14:creationId xmlns:p14="http://schemas.microsoft.com/office/powerpoint/2010/main" val="153725916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EF9DF8-704A-44AE-8850-307DDACC9387}"/>
              </a:ext>
            </a:extLst>
          </p:cNvPr>
          <p:cNvSpPr>
            <a:spLocks noGrp="1"/>
          </p:cNvSpPr>
          <p:nvPr>
            <p:ph type="ctrTitle"/>
          </p:nvPr>
        </p:nvSpPr>
        <p:spPr>
          <a:xfrm>
            <a:off x="841248" y="448056"/>
            <a:ext cx="10515600" cy="4069080"/>
          </a:xfrm>
        </p:spPr>
        <p:txBody>
          <a:bodyPr anchor="b">
            <a:noAutofit/>
          </a:bodyPr>
          <a:lstStyle>
            <a:lvl1pPr algn="l">
              <a:defRPr sz="4000"/>
            </a:lvl1pPr>
          </a:lstStyle>
          <a:p>
            <a:r>
              <a:rPr lang="en-US" dirty="0"/>
              <a:t>Click to edit Master title style</a:t>
            </a:r>
          </a:p>
        </p:txBody>
      </p:sp>
      <p:sp>
        <p:nvSpPr>
          <p:cNvPr id="3" name="Subtitle 2">
            <a:extLst>
              <a:ext uri="{FF2B5EF4-FFF2-40B4-BE49-F238E27FC236}">
                <a16:creationId xmlns:a16="http://schemas.microsoft.com/office/drawing/2014/main" id="{3CC72E09-06F3-48B9-9B95-DE15EC98017B}"/>
              </a:ext>
            </a:extLst>
          </p:cNvPr>
          <p:cNvSpPr>
            <a:spLocks noGrp="1"/>
          </p:cNvSpPr>
          <p:nvPr>
            <p:ph type="subTitle" idx="1"/>
          </p:nvPr>
        </p:nvSpPr>
        <p:spPr>
          <a:xfrm>
            <a:off x="841248" y="4983480"/>
            <a:ext cx="10515600" cy="1124712"/>
          </a:xfrm>
        </p:spPr>
        <p:txBody>
          <a:bodyPr>
            <a:normAutofit/>
          </a:bodyPr>
          <a:lstStyle>
            <a:lvl1pPr marL="0" indent="0" algn="l">
              <a:buNone/>
              <a:defRPr sz="28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4" name="Date Placeholder 3">
            <a:extLst>
              <a:ext uri="{FF2B5EF4-FFF2-40B4-BE49-F238E27FC236}">
                <a16:creationId xmlns:a16="http://schemas.microsoft.com/office/drawing/2014/main" id="{E11CD474-E5E1-4D01-97F6-0C9FC09332C0}"/>
              </a:ext>
            </a:extLst>
          </p:cNvPr>
          <p:cNvSpPr>
            <a:spLocks noGrp="1"/>
          </p:cNvSpPr>
          <p:nvPr>
            <p:ph type="dt" sz="half" idx="10"/>
          </p:nvPr>
        </p:nvSpPr>
        <p:spPr/>
        <p:txBody>
          <a:bodyPr/>
          <a:lstStyle/>
          <a:p>
            <a:fld id="{A30118D9-1D9E-0949-977A-27CDD8E8F335}" type="datetime1">
              <a:rPr lang="da-DK" smtClean="0"/>
              <a:t>08/04/2021</a:t>
            </a:fld>
            <a:endParaRPr lang="en-US" dirty="0"/>
          </a:p>
        </p:txBody>
      </p:sp>
      <p:sp>
        <p:nvSpPr>
          <p:cNvPr id="5" name="Footer Placeholder 4">
            <a:extLst>
              <a:ext uri="{FF2B5EF4-FFF2-40B4-BE49-F238E27FC236}">
                <a16:creationId xmlns:a16="http://schemas.microsoft.com/office/drawing/2014/main" id="{C636BBC7-EB9B-4B36-88E9-DBF65D270E0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48786C7-DD8D-492F-9A9A-A7B3EBE27FE9}"/>
              </a:ext>
            </a:extLst>
          </p:cNvPr>
          <p:cNvSpPr>
            <a:spLocks noGrp="1"/>
          </p:cNvSpPr>
          <p:nvPr>
            <p:ph type="sldNum" sz="quarter" idx="12"/>
          </p:nvPr>
        </p:nvSpPr>
        <p:spPr/>
        <p:txBody>
          <a:bodyPr/>
          <a:lstStyle/>
          <a:p>
            <a:fld id="{A7CD31F4-64FA-4BA0-9498-67783267A8C8}" type="slidenum">
              <a:rPr lang="en-US" smtClean="0"/>
              <a:t>‹#›</a:t>
            </a:fld>
            <a:endParaRPr lang="en-US"/>
          </a:p>
        </p:txBody>
      </p:sp>
    </p:spTree>
    <p:extLst>
      <p:ext uri="{BB962C8B-B14F-4D97-AF65-F5344CB8AC3E}">
        <p14:creationId xmlns:p14="http://schemas.microsoft.com/office/powerpoint/2010/main" val="35702136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07CF8D-FF51-4FD8-B968-A2C850734787}"/>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6661A953-02EA-491B-A215-AF8420D74D3A}"/>
              </a:ext>
            </a:extLst>
          </p:cNvPr>
          <p:cNvSpPr>
            <a:spLocks noGrp="1"/>
          </p:cNvSpPr>
          <p:nvPr>
            <p:ph type="body" orient="vert" idx="1"/>
          </p:nvPr>
        </p:nvSpPr>
        <p:spPr/>
        <p:txBody>
          <a:bodyPr vert="eaVert"/>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34084D1E-BC98-44E4-8D2C-89CCDC293331}"/>
              </a:ext>
            </a:extLst>
          </p:cNvPr>
          <p:cNvSpPr>
            <a:spLocks noGrp="1"/>
          </p:cNvSpPr>
          <p:nvPr>
            <p:ph type="dt" sz="half" idx="10"/>
          </p:nvPr>
        </p:nvSpPr>
        <p:spPr/>
        <p:txBody>
          <a:bodyPr/>
          <a:lstStyle/>
          <a:p>
            <a:fld id="{6C0D9265-1648-E543-92CF-73991131BDC6}" type="datetime1">
              <a:rPr lang="da-DK" smtClean="0"/>
              <a:t>08/04/2021</a:t>
            </a:fld>
            <a:endParaRPr lang="en-US"/>
          </a:p>
        </p:txBody>
      </p:sp>
      <p:sp>
        <p:nvSpPr>
          <p:cNvPr id="5" name="Footer Placeholder 4">
            <a:extLst>
              <a:ext uri="{FF2B5EF4-FFF2-40B4-BE49-F238E27FC236}">
                <a16:creationId xmlns:a16="http://schemas.microsoft.com/office/drawing/2014/main" id="{513019EB-9C2B-4833-B72A-14769415972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5F6E764-5688-45F5-94ED-A7357D2F5689}"/>
              </a:ext>
            </a:extLst>
          </p:cNvPr>
          <p:cNvSpPr>
            <a:spLocks noGrp="1"/>
          </p:cNvSpPr>
          <p:nvPr>
            <p:ph type="sldNum" sz="quarter" idx="12"/>
          </p:nvPr>
        </p:nvSpPr>
        <p:spPr/>
        <p:txBody>
          <a:bodyPr/>
          <a:lstStyle/>
          <a:p>
            <a:fld id="{A7CD31F4-64FA-4BA0-9498-67783267A8C8}" type="slidenum">
              <a:rPr lang="en-US" smtClean="0"/>
              <a:t>‹#›</a:t>
            </a:fld>
            <a:endParaRPr lang="en-US"/>
          </a:p>
        </p:txBody>
      </p:sp>
    </p:spTree>
    <p:extLst>
      <p:ext uri="{BB962C8B-B14F-4D97-AF65-F5344CB8AC3E}">
        <p14:creationId xmlns:p14="http://schemas.microsoft.com/office/powerpoint/2010/main" val="366661945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220E3CB6-3025-40BF-A04B-A7B0CB4C01F3}"/>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3EDD5CB3-8B24-48C7-89D3-8DCAD36A453D}"/>
              </a:ext>
            </a:extLst>
          </p:cNvPr>
          <p:cNvSpPr>
            <a:spLocks noGrp="1"/>
          </p:cNvSpPr>
          <p:nvPr>
            <p:ph type="body" orient="vert" idx="1"/>
          </p:nvPr>
        </p:nvSpPr>
        <p:spPr>
          <a:xfrm>
            <a:off x="838200" y="365125"/>
            <a:ext cx="7734300" cy="5811838"/>
          </a:xfrm>
        </p:spPr>
        <p:txBody>
          <a:bodyPr vert="eaVert"/>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150BC931-E2BF-4C1D-91AA-89F82F8268B2}"/>
              </a:ext>
            </a:extLst>
          </p:cNvPr>
          <p:cNvSpPr>
            <a:spLocks noGrp="1"/>
          </p:cNvSpPr>
          <p:nvPr>
            <p:ph type="dt" sz="half" idx="10"/>
          </p:nvPr>
        </p:nvSpPr>
        <p:spPr/>
        <p:txBody>
          <a:bodyPr/>
          <a:lstStyle/>
          <a:p>
            <a:fld id="{FD41013B-6BEC-CD4F-A5CE-A143E6023C8C}" type="datetime1">
              <a:rPr lang="da-DK" smtClean="0"/>
              <a:t>08/04/2021</a:t>
            </a:fld>
            <a:endParaRPr lang="en-US"/>
          </a:p>
        </p:txBody>
      </p:sp>
      <p:sp>
        <p:nvSpPr>
          <p:cNvPr id="5" name="Footer Placeholder 4">
            <a:extLst>
              <a:ext uri="{FF2B5EF4-FFF2-40B4-BE49-F238E27FC236}">
                <a16:creationId xmlns:a16="http://schemas.microsoft.com/office/drawing/2014/main" id="{7548A135-AEE9-4483-957E-3D143318DD0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28DEFD4-A052-46B3-B2AE-F3091D8A2F7B}"/>
              </a:ext>
            </a:extLst>
          </p:cNvPr>
          <p:cNvSpPr>
            <a:spLocks noGrp="1"/>
          </p:cNvSpPr>
          <p:nvPr>
            <p:ph type="sldNum" sz="quarter" idx="12"/>
          </p:nvPr>
        </p:nvSpPr>
        <p:spPr/>
        <p:txBody>
          <a:bodyPr/>
          <a:lstStyle/>
          <a:p>
            <a:fld id="{A7CD31F4-64FA-4BA0-9498-67783267A8C8}" type="slidenum">
              <a:rPr lang="en-US" smtClean="0"/>
              <a:t>‹#›</a:t>
            </a:fld>
            <a:endParaRPr lang="en-US"/>
          </a:p>
        </p:txBody>
      </p:sp>
    </p:spTree>
    <p:extLst>
      <p:ext uri="{BB962C8B-B14F-4D97-AF65-F5344CB8AC3E}">
        <p14:creationId xmlns:p14="http://schemas.microsoft.com/office/powerpoint/2010/main" val="288916700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5D02BC-5A24-47F7-A4DF-B93FBC0C51B0}"/>
              </a:ext>
            </a:extLst>
          </p:cNvPr>
          <p:cNvSpPr>
            <a:spLocks noGrp="1"/>
          </p:cNvSpPr>
          <p:nvPr>
            <p:ph type="title"/>
          </p:nvPr>
        </p:nvSpPr>
        <p:spPr>
          <a:xfrm>
            <a:off x="480852" y="323086"/>
            <a:ext cx="10515600" cy="706930"/>
          </a:xfrm>
        </p:spPr>
        <p:txBody>
          <a:bodyPr>
            <a:normAutofit/>
          </a:bodyPr>
          <a:lstStyle>
            <a:lvl1pPr>
              <a:defRPr sz="2800"/>
            </a:lvl1pPr>
          </a:lstStyle>
          <a:p>
            <a:r>
              <a:rPr lang="en-US" dirty="0"/>
              <a:t>Click to edit Master title style</a:t>
            </a:r>
          </a:p>
        </p:txBody>
      </p:sp>
      <p:sp>
        <p:nvSpPr>
          <p:cNvPr id="3" name="Content Placeholder 2">
            <a:extLst>
              <a:ext uri="{FF2B5EF4-FFF2-40B4-BE49-F238E27FC236}">
                <a16:creationId xmlns:a16="http://schemas.microsoft.com/office/drawing/2014/main" id="{48E9219E-EE74-4093-94D6-F663E059C504}"/>
              </a:ext>
            </a:extLst>
          </p:cNvPr>
          <p:cNvSpPr>
            <a:spLocks noGrp="1"/>
          </p:cNvSpPr>
          <p:nvPr>
            <p:ph idx="1"/>
          </p:nvPr>
        </p:nvSpPr>
        <p:spPr>
          <a:xfrm>
            <a:off x="480852" y="1524856"/>
            <a:ext cx="10515600" cy="4251960"/>
          </a:xfrm>
        </p:spPr>
        <p:txBody>
          <a:bodyPr>
            <a:normAutofit/>
          </a:bodyPr>
          <a:lstStyle>
            <a:lvl1pPr>
              <a:defRPr sz="2000"/>
            </a:lvl1pPr>
            <a:lvl2pPr>
              <a:defRPr sz="1800"/>
            </a:lvl2pPr>
            <a:lvl3pPr>
              <a:defRPr sz="1600"/>
            </a:lvl3pPr>
            <a:lvl4pPr>
              <a:defRPr sz="1400"/>
            </a:lvl4pPr>
            <a:lvl5pPr>
              <a:defRPr sz="12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82A61642-BFBA-48AE-A29C-C2AA7386AE95}"/>
              </a:ext>
            </a:extLst>
          </p:cNvPr>
          <p:cNvSpPr>
            <a:spLocks noGrp="1"/>
          </p:cNvSpPr>
          <p:nvPr>
            <p:ph type="dt" sz="half" idx="10"/>
          </p:nvPr>
        </p:nvSpPr>
        <p:spPr>
          <a:xfrm>
            <a:off x="5357648" y="6188190"/>
            <a:ext cx="1153510" cy="365125"/>
          </a:xfrm>
        </p:spPr>
        <p:txBody>
          <a:bodyPr/>
          <a:lstStyle>
            <a:lvl1pPr>
              <a:defRPr sz="1200">
                <a:solidFill>
                  <a:schemeClr val="tx1"/>
                </a:solidFill>
              </a:defRPr>
            </a:lvl1pPr>
          </a:lstStyle>
          <a:p>
            <a:fld id="{D6C9CFB8-815B-AC46-82C2-A8433706F0EE}" type="datetime1">
              <a:rPr lang="da-DK" smtClean="0"/>
              <a:t>08/04/2021</a:t>
            </a:fld>
            <a:endParaRPr lang="en-US" dirty="0"/>
          </a:p>
        </p:txBody>
      </p:sp>
      <p:sp>
        <p:nvSpPr>
          <p:cNvPr id="5" name="Footer Placeholder 4">
            <a:extLst>
              <a:ext uri="{FF2B5EF4-FFF2-40B4-BE49-F238E27FC236}">
                <a16:creationId xmlns:a16="http://schemas.microsoft.com/office/drawing/2014/main" id="{2AD2029B-6646-4DBF-A302-76A513FC64DB}"/>
              </a:ext>
            </a:extLst>
          </p:cNvPr>
          <p:cNvSpPr>
            <a:spLocks noGrp="1"/>
          </p:cNvSpPr>
          <p:nvPr>
            <p:ph type="ftr" sz="quarter" idx="11"/>
          </p:nvPr>
        </p:nvSpPr>
        <p:spPr>
          <a:xfrm>
            <a:off x="6511158" y="6188190"/>
            <a:ext cx="4114800" cy="365125"/>
          </a:xfrm>
        </p:spPr>
        <p:txBody>
          <a:bodyPr/>
          <a:lstStyle>
            <a:lvl1pPr>
              <a:defRPr sz="1200">
                <a:solidFill>
                  <a:schemeClr val="tx1"/>
                </a:solidFill>
              </a:defRPr>
            </a:lvl1pPr>
          </a:lstStyle>
          <a:p>
            <a:endParaRPr lang="en-US" dirty="0"/>
          </a:p>
        </p:txBody>
      </p:sp>
      <p:sp>
        <p:nvSpPr>
          <p:cNvPr id="6" name="Slide Number Placeholder 5">
            <a:extLst>
              <a:ext uri="{FF2B5EF4-FFF2-40B4-BE49-F238E27FC236}">
                <a16:creationId xmlns:a16="http://schemas.microsoft.com/office/drawing/2014/main" id="{9E6D4DFD-766F-4E45-A00C-2B5E8CE9A908}"/>
              </a:ext>
            </a:extLst>
          </p:cNvPr>
          <p:cNvSpPr>
            <a:spLocks noGrp="1"/>
          </p:cNvSpPr>
          <p:nvPr>
            <p:ph type="sldNum" sz="quarter" idx="12"/>
          </p:nvPr>
        </p:nvSpPr>
        <p:spPr>
          <a:xfrm>
            <a:off x="10625958" y="6188190"/>
            <a:ext cx="727841" cy="365125"/>
          </a:xfrm>
        </p:spPr>
        <p:txBody>
          <a:bodyPr/>
          <a:lstStyle>
            <a:lvl1pPr>
              <a:defRPr>
                <a:solidFill>
                  <a:schemeClr val="tx1"/>
                </a:solidFill>
              </a:defRPr>
            </a:lvl1pPr>
          </a:lstStyle>
          <a:p>
            <a:fld id="{A7CD31F4-64FA-4BA0-9498-67783267A8C8}" type="slidenum">
              <a:rPr lang="en-US" smtClean="0"/>
              <a:pPr/>
              <a:t>‹#›</a:t>
            </a:fld>
            <a:endParaRPr lang="en-US" dirty="0"/>
          </a:p>
        </p:txBody>
      </p:sp>
      <p:pic>
        <p:nvPicPr>
          <p:cNvPr id="7" name="Picture 6">
            <a:extLst>
              <a:ext uri="{FF2B5EF4-FFF2-40B4-BE49-F238E27FC236}">
                <a16:creationId xmlns:a16="http://schemas.microsoft.com/office/drawing/2014/main" id="{9438E016-EB80-074C-A468-92003625D003}"/>
              </a:ext>
            </a:extLst>
          </p:cNvPr>
          <p:cNvPicPr>
            <a:picLocks noChangeAspect="1"/>
          </p:cNvPicPr>
          <p:nvPr userDrawn="1"/>
        </p:nvPicPr>
        <p:blipFill>
          <a:blip r:embed="rId2"/>
          <a:stretch>
            <a:fillRect/>
          </a:stretch>
        </p:blipFill>
        <p:spPr>
          <a:xfrm>
            <a:off x="543915" y="6102350"/>
            <a:ext cx="457200" cy="508000"/>
          </a:xfrm>
          <a:prstGeom prst="rect">
            <a:avLst/>
          </a:prstGeom>
        </p:spPr>
      </p:pic>
      <p:sp>
        <p:nvSpPr>
          <p:cNvPr id="9" name="TextBox 8">
            <a:extLst>
              <a:ext uri="{FF2B5EF4-FFF2-40B4-BE49-F238E27FC236}">
                <a16:creationId xmlns:a16="http://schemas.microsoft.com/office/drawing/2014/main" id="{3C778D8C-C102-DF47-8C2C-BDBDA0A90C8B}"/>
              </a:ext>
            </a:extLst>
          </p:cNvPr>
          <p:cNvSpPr txBox="1"/>
          <p:nvPr userDrawn="1"/>
        </p:nvSpPr>
        <p:spPr>
          <a:xfrm>
            <a:off x="1132785" y="6271656"/>
            <a:ext cx="3273777" cy="215444"/>
          </a:xfrm>
          <a:prstGeom prst="rect">
            <a:avLst/>
          </a:prstGeom>
          <a:noFill/>
        </p:spPr>
        <p:txBody>
          <a:bodyPr wrap="square" rtlCol="0">
            <a:spAutoFit/>
          </a:bodyPr>
          <a:lstStyle/>
          <a:p>
            <a:r>
              <a:rPr lang="da-DK" sz="800" dirty="0"/>
              <a:t>2021 by SUMH og Frivilligcenter Vesterbro/</a:t>
            </a:r>
            <a:r>
              <a:rPr lang="da-DK" sz="800" dirty="0" err="1"/>
              <a:t>Kgs</a:t>
            </a:r>
            <a:r>
              <a:rPr lang="da-DK" sz="800" dirty="0"/>
              <a:t>. Enghave/Valby</a:t>
            </a:r>
          </a:p>
        </p:txBody>
      </p:sp>
      <p:sp>
        <p:nvSpPr>
          <p:cNvPr id="10" name="Rectangle 9">
            <a:extLst>
              <a:ext uri="{FF2B5EF4-FFF2-40B4-BE49-F238E27FC236}">
                <a16:creationId xmlns:a16="http://schemas.microsoft.com/office/drawing/2014/main" id="{598CB134-2CD8-D345-B602-4DFFEF923229}"/>
              </a:ext>
            </a:extLst>
          </p:cNvPr>
          <p:cNvSpPr/>
          <p:nvPr userDrawn="1"/>
        </p:nvSpPr>
        <p:spPr>
          <a:xfrm>
            <a:off x="0" y="6620860"/>
            <a:ext cx="252248" cy="2476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Tree>
    <p:extLst>
      <p:ext uri="{BB962C8B-B14F-4D97-AF65-F5344CB8AC3E}">
        <p14:creationId xmlns:p14="http://schemas.microsoft.com/office/powerpoint/2010/main" val="133316724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C218C0-6540-400C-BB51-353D5FD5CB00}"/>
              </a:ext>
            </a:extLst>
          </p:cNvPr>
          <p:cNvSpPr>
            <a:spLocks noGrp="1"/>
          </p:cNvSpPr>
          <p:nvPr>
            <p:ph type="title"/>
          </p:nvPr>
        </p:nvSpPr>
        <p:spPr>
          <a:xfrm>
            <a:off x="841248" y="448056"/>
            <a:ext cx="10515600" cy="4069080"/>
          </a:xfrm>
        </p:spPr>
        <p:txBody>
          <a:bodyPr anchor="b">
            <a:normAutofit/>
          </a:bodyPr>
          <a:lstStyle>
            <a:lvl1pPr>
              <a:defRPr sz="4000"/>
            </a:lvl1pPr>
          </a:lstStyle>
          <a:p>
            <a:r>
              <a:rPr lang="en-US" dirty="0"/>
              <a:t>Click to edit Master title style</a:t>
            </a:r>
          </a:p>
        </p:txBody>
      </p:sp>
      <p:sp>
        <p:nvSpPr>
          <p:cNvPr id="3" name="Text Placeholder 2">
            <a:extLst>
              <a:ext uri="{FF2B5EF4-FFF2-40B4-BE49-F238E27FC236}">
                <a16:creationId xmlns:a16="http://schemas.microsoft.com/office/drawing/2014/main" id="{AA81CD69-43B3-4FF7-AA41-30C36C957E65}"/>
              </a:ext>
            </a:extLst>
          </p:cNvPr>
          <p:cNvSpPr>
            <a:spLocks noGrp="1"/>
          </p:cNvSpPr>
          <p:nvPr>
            <p:ph type="body" idx="1"/>
          </p:nvPr>
        </p:nvSpPr>
        <p:spPr>
          <a:xfrm>
            <a:off x="841248" y="4983480"/>
            <a:ext cx="10515600" cy="1124712"/>
          </a:xfrm>
        </p:spPr>
        <p:txBody>
          <a:bodyPr>
            <a:normAutofit/>
          </a:bodyPr>
          <a:lstStyle>
            <a:lvl1pPr marL="0" indent="0">
              <a:buNone/>
              <a:defRPr sz="28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42BF300D-5CBE-47E9-A193-E23C8314D0EA}"/>
              </a:ext>
            </a:extLst>
          </p:cNvPr>
          <p:cNvSpPr>
            <a:spLocks noGrp="1"/>
          </p:cNvSpPr>
          <p:nvPr>
            <p:ph type="dt" sz="half" idx="10"/>
          </p:nvPr>
        </p:nvSpPr>
        <p:spPr/>
        <p:txBody>
          <a:bodyPr/>
          <a:lstStyle/>
          <a:p>
            <a:fld id="{89DD46F8-24DD-8D49-B8AC-6B72361A3C31}" type="datetime1">
              <a:rPr lang="da-DK" smtClean="0"/>
              <a:t>08/04/2021</a:t>
            </a:fld>
            <a:endParaRPr lang="en-US"/>
          </a:p>
        </p:txBody>
      </p:sp>
      <p:sp>
        <p:nvSpPr>
          <p:cNvPr id="5" name="Footer Placeholder 4">
            <a:extLst>
              <a:ext uri="{FF2B5EF4-FFF2-40B4-BE49-F238E27FC236}">
                <a16:creationId xmlns:a16="http://schemas.microsoft.com/office/drawing/2014/main" id="{56E7DF3F-C51A-4DB1-9FCE-E3E0D8E9257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5269CF4-FAAB-44EF-A2A5-8352B4AA384F}"/>
              </a:ext>
            </a:extLst>
          </p:cNvPr>
          <p:cNvSpPr>
            <a:spLocks noGrp="1"/>
          </p:cNvSpPr>
          <p:nvPr>
            <p:ph type="sldNum" sz="quarter" idx="12"/>
          </p:nvPr>
        </p:nvSpPr>
        <p:spPr/>
        <p:txBody>
          <a:bodyPr/>
          <a:lstStyle/>
          <a:p>
            <a:fld id="{A7CD31F4-64FA-4BA0-9498-67783267A8C8}" type="slidenum">
              <a:rPr lang="en-US" smtClean="0"/>
              <a:t>‹#›</a:t>
            </a:fld>
            <a:endParaRPr lang="en-US"/>
          </a:p>
        </p:txBody>
      </p:sp>
    </p:spTree>
    <p:extLst>
      <p:ext uri="{BB962C8B-B14F-4D97-AF65-F5344CB8AC3E}">
        <p14:creationId xmlns:p14="http://schemas.microsoft.com/office/powerpoint/2010/main" val="71412799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ADE264-531D-49C1-A8AF-2B4C1D218FAB}"/>
              </a:ext>
            </a:extLst>
          </p:cNvPr>
          <p:cNvSpPr>
            <a:spLocks noGrp="1"/>
          </p:cNvSpPr>
          <p:nvPr>
            <p:ph type="title"/>
          </p:nvPr>
        </p:nvSpPr>
        <p:spPr/>
        <p:txBody>
          <a:bodyPr>
            <a:normAutofit/>
          </a:bodyPr>
          <a:lstStyle>
            <a:lvl1pPr>
              <a:defRPr sz="2800"/>
            </a:lvl1pPr>
          </a:lstStyle>
          <a:p>
            <a:r>
              <a:rPr lang="en-US" dirty="0"/>
              <a:t>Click to edit Master title style</a:t>
            </a:r>
          </a:p>
        </p:txBody>
      </p:sp>
      <p:sp>
        <p:nvSpPr>
          <p:cNvPr id="3" name="Content Placeholder 2">
            <a:extLst>
              <a:ext uri="{FF2B5EF4-FFF2-40B4-BE49-F238E27FC236}">
                <a16:creationId xmlns:a16="http://schemas.microsoft.com/office/drawing/2014/main" id="{E4B9A1B8-2F1B-46AA-858A-CFFF5AF7CEB0}"/>
              </a:ext>
            </a:extLst>
          </p:cNvPr>
          <p:cNvSpPr>
            <a:spLocks noGrp="1"/>
          </p:cNvSpPr>
          <p:nvPr>
            <p:ph sz="half" idx="1"/>
          </p:nvPr>
        </p:nvSpPr>
        <p:spPr>
          <a:xfrm>
            <a:off x="838200" y="1929384"/>
            <a:ext cx="5181600" cy="4251960"/>
          </a:xfrm>
        </p:spPr>
        <p:txBody>
          <a:bodyPr/>
          <a:lstStyle>
            <a:lvl1pPr>
              <a:defRPr sz="2000"/>
            </a:lvl1pPr>
            <a:lvl2pPr>
              <a:defRPr sz="1800"/>
            </a:lvl2pPr>
            <a:lvl3pPr>
              <a:defRPr sz="1600"/>
            </a:lvl3pPr>
            <a:lvl4pPr>
              <a:defRPr sz="1400"/>
            </a:lvl4pPr>
            <a:lvl5pPr>
              <a:defRPr sz="12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a:extLst>
              <a:ext uri="{FF2B5EF4-FFF2-40B4-BE49-F238E27FC236}">
                <a16:creationId xmlns:a16="http://schemas.microsoft.com/office/drawing/2014/main" id="{6E6B9631-18C0-43BD-8AF3-9137D6D4C234}"/>
              </a:ext>
            </a:extLst>
          </p:cNvPr>
          <p:cNvSpPr>
            <a:spLocks noGrp="1"/>
          </p:cNvSpPr>
          <p:nvPr>
            <p:ph sz="half" idx="2"/>
          </p:nvPr>
        </p:nvSpPr>
        <p:spPr>
          <a:xfrm>
            <a:off x="6172200" y="1929384"/>
            <a:ext cx="5181600" cy="4251960"/>
          </a:xfrm>
        </p:spPr>
        <p:txBody>
          <a:bodyPr/>
          <a:lstStyle>
            <a:lvl1pPr>
              <a:defRPr sz="2000"/>
            </a:lvl1pPr>
            <a:lvl2pPr>
              <a:defRPr sz="1800"/>
            </a:lvl2pPr>
            <a:lvl3pPr>
              <a:defRPr sz="1600"/>
            </a:lvl3pPr>
            <a:lvl4pPr>
              <a:defRPr sz="1400"/>
            </a:lvl4pPr>
            <a:lvl5pPr>
              <a:defRPr sz="12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Date Placeholder 4">
            <a:extLst>
              <a:ext uri="{FF2B5EF4-FFF2-40B4-BE49-F238E27FC236}">
                <a16:creationId xmlns:a16="http://schemas.microsoft.com/office/drawing/2014/main" id="{E9032FCA-14C6-4497-9C27-3F58062442CE}"/>
              </a:ext>
            </a:extLst>
          </p:cNvPr>
          <p:cNvSpPr>
            <a:spLocks noGrp="1"/>
          </p:cNvSpPr>
          <p:nvPr>
            <p:ph type="dt" sz="half" idx="10"/>
          </p:nvPr>
        </p:nvSpPr>
        <p:spPr/>
        <p:txBody>
          <a:bodyPr/>
          <a:lstStyle/>
          <a:p>
            <a:fld id="{3B751B21-A1E2-144A-A7C3-0C2F1F5F022A}" type="datetime1">
              <a:rPr lang="da-DK" smtClean="0"/>
              <a:t>08/04/2021</a:t>
            </a:fld>
            <a:endParaRPr lang="en-US"/>
          </a:p>
        </p:txBody>
      </p:sp>
      <p:sp>
        <p:nvSpPr>
          <p:cNvPr id="6" name="Footer Placeholder 5">
            <a:extLst>
              <a:ext uri="{FF2B5EF4-FFF2-40B4-BE49-F238E27FC236}">
                <a16:creationId xmlns:a16="http://schemas.microsoft.com/office/drawing/2014/main" id="{961E5057-693B-4E10-958E-0ABE79FEC70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70CECB1-0A35-4C10-9D3D-FE4404283011}"/>
              </a:ext>
            </a:extLst>
          </p:cNvPr>
          <p:cNvSpPr>
            <a:spLocks noGrp="1"/>
          </p:cNvSpPr>
          <p:nvPr>
            <p:ph type="sldNum" sz="quarter" idx="12"/>
          </p:nvPr>
        </p:nvSpPr>
        <p:spPr/>
        <p:txBody>
          <a:bodyPr/>
          <a:lstStyle/>
          <a:p>
            <a:fld id="{A7CD31F4-64FA-4BA0-9498-67783267A8C8}" type="slidenum">
              <a:rPr lang="en-US" smtClean="0"/>
              <a:t>‹#›</a:t>
            </a:fld>
            <a:endParaRPr lang="en-US"/>
          </a:p>
        </p:txBody>
      </p:sp>
    </p:spTree>
    <p:extLst>
      <p:ext uri="{BB962C8B-B14F-4D97-AF65-F5344CB8AC3E}">
        <p14:creationId xmlns:p14="http://schemas.microsoft.com/office/powerpoint/2010/main" val="115018949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8AE282-8875-4F49-AB21-E1C2BCAEA1F6}"/>
              </a:ext>
            </a:extLst>
          </p:cNvPr>
          <p:cNvSpPr>
            <a:spLocks noGrp="1"/>
          </p:cNvSpPr>
          <p:nvPr>
            <p:ph type="title"/>
          </p:nvPr>
        </p:nvSpPr>
        <p:spPr>
          <a:xfrm>
            <a:off x="839788" y="365125"/>
            <a:ext cx="10515600" cy="1325563"/>
          </a:xfrm>
        </p:spPr>
        <p:txBody>
          <a:bodyPr>
            <a:normAutofit/>
          </a:bodyPr>
          <a:lstStyle>
            <a:lvl1pPr>
              <a:defRPr sz="2800"/>
            </a:lvl1pPr>
          </a:lstStyle>
          <a:p>
            <a:r>
              <a:rPr lang="en-US" dirty="0"/>
              <a:t>Click to edit Master title style</a:t>
            </a:r>
          </a:p>
        </p:txBody>
      </p:sp>
      <p:sp>
        <p:nvSpPr>
          <p:cNvPr id="3" name="Text Placeholder 2">
            <a:extLst>
              <a:ext uri="{FF2B5EF4-FFF2-40B4-BE49-F238E27FC236}">
                <a16:creationId xmlns:a16="http://schemas.microsoft.com/office/drawing/2014/main" id="{81712EA2-EF8C-4F18-BECF-AD121F72816A}"/>
              </a:ext>
            </a:extLst>
          </p:cNvPr>
          <p:cNvSpPr>
            <a:spLocks noGrp="1"/>
          </p:cNvSpPr>
          <p:nvPr>
            <p:ph type="body" idx="1"/>
          </p:nvPr>
        </p:nvSpPr>
        <p:spPr>
          <a:xfrm>
            <a:off x="839788" y="1938528"/>
            <a:ext cx="5157787" cy="823912"/>
          </a:xfrm>
        </p:spPr>
        <p:txBody>
          <a:bodyPr anchor="b">
            <a:normAutofit/>
          </a:bodyPr>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a:extLst>
              <a:ext uri="{FF2B5EF4-FFF2-40B4-BE49-F238E27FC236}">
                <a16:creationId xmlns:a16="http://schemas.microsoft.com/office/drawing/2014/main" id="{7D7B59D4-E93F-40C1-A1A2-F1867830C678}"/>
              </a:ext>
            </a:extLst>
          </p:cNvPr>
          <p:cNvSpPr>
            <a:spLocks noGrp="1"/>
          </p:cNvSpPr>
          <p:nvPr>
            <p:ph sz="half" idx="2"/>
          </p:nvPr>
        </p:nvSpPr>
        <p:spPr>
          <a:xfrm>
            <a:off x="839788" y="2926080"/>
            <a:ext cx="5157787" cy="3264408"/>
          </a:xfrm>
        </p:spPr>
        <p:txBody>
          <a:bodyPr/>
          <a:lstStyle>
            <a:lvl1pPr>
              <a:defRPr sz="2000"/>
            </a:lvl1pPr>
            <a:lvl2pPr>
              <a:defRPr sz="1800"/>
            </a:lvl2pPr>
            <a:lvl3pPr>
              <a:defRPr sz="1600"/>
            </a:lvl3pPr>
            <a:lvl4pPr>
              <a:defRPr sz="1400"/>
            </a:lvl4pPr>
            <a:lvl5pPr>
              <a:defRPr sz="12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a:extLst>
              <a:ext uri="{FF2B5EF4-FFF2-40B4-BE49-F238E27FC236}">
                <a16:creationId xmlns:a16="http://schemas.microsoft.com/office/drawing/2014/main" id="{6E810616-1C77-42AE-8449-D0B64E2B8475}"/>
              </a:ext>
            </a:extLst>
          </p:cNvPr>
          <p:cNvSpPr>
            <a:spLocks noGrp="1"/>
          </p:cNvSpPr>
          <p:nvPr>
            <p:ph type="body" sz="quarter" idx="3"/>
          </p:nvPr>
        </p:nvSpPr>
        <p:spPr>
          <a:xfrm>
            <a:off x="6172200" y="1938528"/>
            <a:ext cx="5183188" cy="823912"/>
          </a:xfrm>
        </p:spPr>
        <p:txBody>
          <a:bodyPr anchor="b">
            <a:normAutofit/>
          </a:bodyPr>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a:extLst>
              <a:ext uri="{FF2B5EF4-FFF2-40B4-BE49-F238E27FC236}">
                <a16:creationId xmlns:a16="http://schemas.microsoft.com/office/drawing/2014/main" id="{BA74E172-AFE8-48E4-BBB0-CA6D4EC1127C}"/>
              </a:ext>
            </a:extLst>
          </p:cNvPr>
          <p:cNvSpPr>
            <a:spLocks noGrp="1"/>
          </p:cNvSpPr>
          <p:nvPr>
            <p:ph sz="quarter" idx="4"/>
          </p:nvPr>
        </p:nvSpPr>
        <p:spPr>
          <a:xfrm>
            <a:off x="6172200" y="2926080"/>
            <a:ext cx="5183188" cy="3264408"/>
          </a:xfrm>
        </p:spPr>
        <p:txBody>
          <a:bodyPr/>
          <a:lstStyle>
            <a:lvl1pPr>
              <a:defRPr sz="2000"/>
            </a:lvl1pPr>
            <a:lvl2pPr>
              <a:defRPr sz="1800"/>
            </a:lvl2pPr>
            <a:lvl3pPr>
              <a:defRPr sz="1600"/>
            </a:lvl3pPr>
            <a:lvl4pPr>
              <a:defRPr sz="1400"/>
            </a:lvl4pPr>
            <a:lvl5pPr>
              <a:defRPr sz="12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Date Placeholder 6">
            <a:extLst>
              <a:ext uri="{FF2B5EF4-FFF2-40B4-BE49-F238E27FC236}">
                <a16:creationId xmlns:a16="http://schemas.microsoft.com/office/drawing/2014/main" id="{4C9407CC-270D-4C98-B95C-7AE67D2E1913}"/>
              </a:ext>
            </a:extLst>
          </p:cNvPr>
          <p:cNvSpPr>
            <a:spLocks noGrp="1"/>
          </p:cNvSpPr>
          <p:nvPr>
            <p:ph type="dt" sz="half" idx="10"/>
          </p:nvPr>
        </p:nvSpPr>
        <p:spPr/>
        <p:txBody>
          <a:bodyPr/>
          <a:lstStyle/>
          <a:p>
            <a:fld id="{B344C864-6152-0043-BB70-1499A4CA4BA3}" type="datetime1">
              <a:rPr lang="da-DK" smtClean="0"/>
              <a:t>08/04/2021</a:t>
            </a:fld>
            <a:endParaRPr lang="en-US"/>
          </a:p>
        </p:txBody>
      </p:sp>
      <p:sp>
        <p:nvSpPr>
          <p:cNvPr id="8" name="Footer Placeholder 7">
            <a:extLst>
              <a:ext uri="{FF2B5EF4-FFF2-40B4-BE49-F238E27FC236}">
                <a16:creationId xmlns:a16="http://schemas.microsoft.com/office/drawing/2014/main" id="{454070D5-9B7B-47FC-9F75-F6AD9607452E}"/>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428EAC17-33BE-4265-8C06-644C2D34FD3C}"/>
              </a:ext>
            </a:extLst>
          </p:cNvPr>
          <p:cNvSpPr>
            <a:spLocks noGrp="1"/>
          </p:cNvSpPr>
          <p:nvPr>
            <p:ph type="sldNum" sz="quarter" idx="12"/>
          </p:nvPr>
        </p:nvSpPr>
        <p:spPr/>
        <p:txBody>
          <a:bodyPr/>
          <a:lstStyle/>
          <a:p>
            <a:fld id="{A7CD31F4-64FA-4BA0-9498-67783267A8C8}" type="slidenum">
              <a:rPr lang="en-US" smtClean="0"/>
              <a:t>‹#›</a:t>
            </a:fld>
            <a:endParaRPr lang="en-US"/>
          </a:p>
        </p:txBody>
      </p:sp>
    </p:spTree>
    <p:extLst>
      <p:ext uri="{BB962C8B-B14F-4D97-AF65-F5344CB8AC3E}">
        <p14:creationId xmlns:p14="http://schemas.microsoft.com/office/powerpoint/2010/main" val="75315159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EE9AC0-40CD-4451-BF00-5E2FC7B7451B}"/>
              </a:ext>
            </a:extLst>
          </p:cNvPr>
          <p:cNvSpPr>
            <a:spLocks noGrp="1"/>
          </p:cNvSpPr>
          <p:nvPr>
            <p:ph type="title"/>
          </p:nvPr>
        </p:nvSpPr>
        <p:spPr>
          <a:xfrm>
            <a:off x="2203704" y="1728216"/>
            <a:ext cx="7781544" cy="3392424"/>
          </a:xfrm>
        </p:spPr>
        <p:txBody>
          <a:bodyPr>
            <a:normAutofit/>
          </a:bodyPr>
          <a:lstStyle>
            <a:lvl1pPr algn="ctr">
              <a:defRPr sz="4000"/>
            </a:lvl1pPr>
          </a:lstStyle>
          <a:p>
            <a:r>
              <a:rPr lang="en-US" dirty="0"/>
              <a:t>Click to edit Master title style</a:t>
            </a:r>
          </a:p>
        </p:txBody>
      </p:sp>
      <p:sp>
        <p:nvSpPr>
          <p:cNvPr id="3" name="Date Placeholder 2">
            <a:extLst>
              <a:ext uri="{FF2B5EF4-FFF2-40B4-BE49-F238E27FC236}">
                <a16:creationId xmlns:a16="http://schemas.microsoft.com/office/drawing/2014/main" id="{C6FD9A32-9C83-452B-BC69-CC6E95D3C93C}"/>
              </a:ext>
            </a:extLst>
          </p:cNvPr>
          <p:cNvSpPr>
            <a:spLocks noGrp="1"/>
          </p:cNvSpPr>
          <p:nvPr>
            <p:ph type="dt" sz="half" idx="10"/>
          </p:nvPr>
        </p:nvSpPr>
        <p:spPr/>
        <p:txBody>
          <a:bodyPr/>
          <a:lstStyle/>
          <a:p>
            <a:fld id="{FA528A9F-EFC4-124C-8561-892C8532CDD4}" type="datetime1">
              <a:rPr lang="da-DK" smtClean="0"/>
              <a:t>08/04/2021</a:t>
            </a:fld>
            <a:endParaRPr lang="en-US"/>
          </a:p>
        </p:txBody>
      </p:sp>
      <p:sp>
        <p:nvSpPr>
          <p:cNvPr id="4" name="Footer Placeholder 3">
            <a:extLst>
              <a:ext uri="{FF2B5EF4-FFF2-40B4-BE49-F238E27FC236}">
                <a16:creationId xmlns:a16="http://schemas.microsoft.com/office/drawing/2014/main" id="{6B87B83E-E23E-42DE-876D-F55908A97DC6}"/>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061C03A8-D428-4010-B413-13B1E9922628}"/>
              </a:ext>
            </a:extLst>
          </p:cNvPr>
          <p:cNvSpPr>
            <a:spLocks noGrp="1"/>
          </p:cNvSpPr>
          <p:nvPr>
            <p:ph type="sldNum" sz="quarter" idx="12"/>
          </p:nvPr>
        </p:nvSpPr>
        <p:spPr/>
        <p:txBody>
          <a:bodyPr/>
          <a:lstStyle/>
          <a:p>
            <a:fld id="{A7CD31F4-64FA-4BA0-9498-67783267A8C8}" type="slidenum">
              <a:rPr lang="en-US" smtClean="0"/>
              <a:t>‹#›</a:t>
            </a:fld>
            <a:endParaRPr lang="en-US"/>
          </a:p>
        </p:txBody>
      </p:sp>
    </p:spTree>
    <p:extLst>
      <p:ext uri="{BB962C8B-B14F-4D97-AF65-F5344CB8AC3E}">
        <p14:creationId xmlns:p14="http://schemas.microsoft.com/office/powerpoint/2010/main" val="134291500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172816A0-77C4-4A3F-87BD-A7321E3C84D2}"/>
              </a:ext>
            </a:extLst>
          </p:cNvPr>
          <p:cNvSpPr>
            <a:spLocks noGrp="1"/>
          </p:cNvSpPr>
          <p:nvPr>
            <p:ph type="dt" sz="half" idx="10"/>
          </p:nvPr>
        </p:nvSpPr>
        <p:spPr/>
        <p:txBody>
          <a:bodyPr/>
          <a:lstStyle/>
          <a:p>
            <a:fld id="{941A7F68-2373-4B4B-9225-1CEFA874EEA0}" type="datetime1">
              <a:rPr lang="da-DK" smtClean="0"/>
              <a:t>08/04/2021</a:t>
            </a:fld>
            <a:endParaRPr lang="en-US"/>
          </a:p>
        </p:txBody>
      </p:sp>
      <p:sp>
        <p:nvSpPr>
          <p:cNvPr id="3" name="Footer Placeholder 2">
            <a:extLst>
              <a:ext uri="{FF2B5EF4-FFF2-40B4-BE49-F238E27FC236}">
                <a16:creationId xmlns:a16="http://schemas.microsoft.com/office/drawing/2014/main" id="{A5FC3464-F026-4C77-9441-55ECA5054D50}"/>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587D9257-BADE-4D0B-AF0B-D09FE95FA078}"/>
              </a:ext>
            </a:extLst>
          </p:cNvPr>
          <p:cNvSpPr>
            <a:spLocks noGrp="1"/>
          </p:cNvSpPr>
          <p:nvPr>
            <p:ph type="sldNum" sz="quarter" idx="12"/>
          </p:nvPr>
        </p:nvSpPr>
        <p:spPr/>
        <p:txBody>
          <a:bodyPr/>
          <a:lstStyle/>
          <a:p>
            <a:fld id="{A7CD31F4-64FA-4BA0-9498-67783267A8C8}" type="slidenum">
              <a:rPr lang="en-US" smtClean="0"/>
              <a:t>‹#›</a:t>
            </a:fld>
            <a:endParaRPr lang="en-US"/>
          </a:p>
        </p:txBody>
      </p:sp>
    </p:spTree>
    <p:extLst>
      <p:ext uri="{BB962C8B-B14F-4D97-AF65-F5344CB8AC3E}">
        <p14:creationId xmlns:p14="http://schemas.microsoft.com/office/powerpoint/2010/main" val="393218473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A1C48E-F751-45A2-9010-208B81EDBE69}"/>
              </a:ext>
            </a:extLst>
          </p:cNvPr>
          <p:cNvSpPr>
            <a:spLocks noGrp="1"/>
          </p:cNvSpPr>
          <p:nvPr>
            <p:ph type="title"/>
          </p:nvPr>
        </p:nvSpPr>
        <p:spPr>
          <a:xfrm>
            <a:off x="839788" y="457200"/>
            <a:ext cx="3932237" cy="3429000"/>
          </a:xfrm>
        </p:spPr>
        <p:txBody>
          <a:bodyPr anchor="b">
            <a:normAutofit/>
          </a:bodyPr>
          <a:lstStyle>
            <a:lvl1pPr>
              <a:defRPr sz="6000"/>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59D501F6-8430-4758-8636-74D68E990EC3}"/>
              </a:ext>
            </a:extLst>
          </p:cNvPr>
          <p:cNvSpPr>
            <a:spLocks noGrp="1"/>
          </p:cNvSpPr>
          <p:nvPr>
            <p:ph idx="1"/>
          </p:nvPr>
        </p:nvSpPr>
        <p:spPr>
          <a:xfrm>
            <a:off x="5303520" y="548640"/>
            <a:ext cx="6053328" cy="5431536"/>
          </a:xfrm>
        </p:spPr>
        <p:txBody>
          <a:bodyPr anchor="ct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a:extLst>
              <a:ext uri="{FF2B5EF4-FFF2-40B4-BE49-F238E27FC236}">
                <a16:creationId xmlns:a16="http://schemas.microsoft.com/office/drawing/2014/main" id="{2E79DC39-A29C-494C-98B6-999746C5F38A}"/>
              </a:ext>
            </a:extLst>
          </p:cNvPr>
          <p:cNvSpPr>
            <a:spLocks noGrp="1"/>
          </p:cNvSpPr>
          <p:nvPr>
            <p:ph type="body" sz="half" idx="2"/>
          </p:nvPr>
        </p:nvSpPr>
        <p:spPr>
          <a:xfrm>
            <a:off x="839788" y="3977640"/>
            <a:ext cx="3932237" cy="2002536"/>
          </a:xfrm>
        </p:spPr>
        <p:txBody>
          <a:bodyPr>
            <a:normAutofit/>
          </a:bodyPr>
          <a:lstStyle>
            <a:lvl1pPr marL="0" indent="0">
              <a:buNone/>
              <a:defRPr sz="32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5" name="Date Placeholder 4">
            <a:extLst>
              <a:ext uri="{FF2B5EF4-FFF2-40B4-BE49-F238E27FC236}">
                <a16:creationId xmlns:a16="http://schemas.microsoft.com/office/drawing/2014/main" id="{2584C988-A6DB-469A-B8AA-31866F36E83D}"/>
              </a:ext>
            </a:extLst>
          </p:cNvPr>
          <p:cNvSpPr>
            <a:spLocks noGrp="1"/>
          </p:cNvSpPr>
          <p:nvPr>
            <p:ph type="dt" sz="half" idx="10"/>
          </p:nvPr>
        </p:nvSpPr>
        <p:spPr/>
        <p:txBody>
          <a:bodyPr/>
          <a:lstStyle/>
          <a:p>
            <a:fld id="{527EC7DA-504A-ED42-8546-5198B2A82B97}" type="datetime1">
              <a:rPr lang="da-DK" smtClean="0"/>
              <a:t>08/04/2021</a:t>
            </a:fld>
            <a:endParaRPr lang="en-US"/>
          </a:p>
        </p:txBody>
      </p:sp>
      <p:sp>
        <p:nvSpPr>
          <p:cNvPr id="6" name="Footer Placeholder 5">
            <a:extLst>
              <a:ext uri="{FF2B5EF4-FFF2-40B4-BE49-F238E27FC236}">
                <a16:creationId xmlns:a16="http://schemas.microsoft.com/office/drawing/2014/main" id="{02BC39C3-81EB-4828-9AD3-2F1FAC521E6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059376C-9810-49A5-BC9A-4E6A02175273}"/>
              </a:ext>
            </a:extLst>
          </p:cNvPr>
          <p:cNvSpPr>
            <a:spLocks noGrp="1"/>
          </p:cNvSpPr>
          <p:nvPr>
            <p:ph type="sldNum" sz="quarter" idx="12"/>
          </p:nvPr>
        </p:nvSpPr>
        <p:spPr/>
        <p:txBody>
          <a:bodyPr/>
          <a:lstStyle/>
          <a:p>
            <a:fld id="{A7CD31F4-64FA-4BA0-9498-67783267A8C8}" type="slidenum">
              <a:rPr lang="en-US" smtClean="0"/>
              <a:t>‹#›</a:t>
            </a:fld>
            <a:endParaRPr lang="en-US"/>
          </a:p>
        </p:txBody>
      </p:sp>
      <p:sp>
        <p:nvSpPr>
          <p:cNvPr id="8" name="Rectangle 6" descr="Tag=AccentColor&#10;Flavor=Light&#10;Target=FillAndLine">
            <a:extLst>
              <a:ext uri="{FF2B5EF4-FFF2-40B4-BE49-F238E27FC236}">
                <a16:creationId xmlns:a16="http://schemas.microsoft.com/office/drawing/2014/main" id="{B9F96F3A-E64D-4401-B02C-BCD5CAA97CFF}"/>
              </a:ext>
            </a:extLst>
          </p:cNvPr>
          <p:cNvSpPr/>
          <p:nvPr/>
        </p:nvSpPr>
        <p:spPr>
          <a:xfrm rot="5400000">
            <a:off x="2797492" y="3254143"/>
            <a:ext cx="4480560" cy="27432"/>
          </a:xfrm>
          <a:custGeom>
            <a:avLst/>
            <a:gdLst>
              <a:gd name="connsiteX0" fmla="*/ 0 w 4480560"/>
              <a:gd name="connsiteY0" fmla="*/ 0 h 27432"/>
              <a:gd name="connsiteX1" fmla="*/ 595274 w 4480560"/>
              <a:gd name="connsiteY1" fmla="*/ 0 h 27432"/>
              <a:gd name="connsiteX2" fmla="*/ 1100938 w 4480560"/>
              <a:gd name="connsiteY2" fmla="*/ 0 h 27432"/>
              <a:gd name="connsiteX3" fmla="*/ 1651406 w 4480560"/>
              <a:gd name="connsiteY3" fmla="*/ 0 h 27432"/>
              <a:gd name="connsiteX4" fmla="*/ 2336292 w 4480560"/>
              <a:gd name="connsiteY4" fmla="*/ 0 h 27432"/>
              <a:gd name="connsiteX5" fmla="*/ 2931566 w 4480560"/>
              <a:gd name="connsiteY5" fmla="*/ 0 h 27432"/>
              <a:gd name="connsiteX6" fmla="*/ 3482035 w 4480560"/>
              <a:gd name="connsiteY6" fmla="*/ 0 h 27432"/>
              <a:gd name="connsiteX7" fmla="*/ 4480560 w 4480560"/>
              <a:gd name="connsiteY7" fmla="*/ 0 h 27432"/>
              <a:gd name="connsiteX8" fmla="*/ 4480560 w 4480560"/>
              <a:gd name="connsiteY8" fmla="*/ 27432 h 27432"/>
              <a:gd name="connsiteX9" fmla="*/ 3840480 w 4480560"/>
              <a:gd name="connsiteY9" fmla="*/ 27432 h 27432"/>
              <a:gd name="connsiteX10" fmla="*/ 3290011 w 4480560"/>
              <a:gd name="connsiteY10" fmla="*/ 27432 h 27432"/>
              <a:gd name="connsiteX11" fmla="*/ 2560320 w 4480560"/>
              <a:gd name="connsiteY11" fmla="*/ 27432 h 27432"/>
              <a:gd name="connsiteX12" fmla="*/ 1965046 w 4480560"/>
              <a:gd name="connsiteY12" fmla="*/ 27432 h 27432"/>
              <a:gd name="connsiteX13" fmla="*/ 1459382 w 4480560"/>
              <a:gd name="connsiteY13" fmla="*/ 27432 h 27432"/>
              <a:gd name="connsiteX14" fmla="*/ 774497 w 4480560"/>
              <a:gd name="connsiteY14" fmla="*/ 27432 h 27432"/>
              <a:gd name="connsiteX15" fmla="*/ 0 w 4480560"/>
              <a:gd name="connsiteY15" fmla="*/ 27432 h 27432"/>
              <a:gd name="connsiteX16" fmla="*/ 0 w 4480560"/>
              <a:gd name="connsiteY16"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480560" h="27432" fill="none" extrusionOk="0">
                <a:moveTo>
                  <a:pt x="0" y="0"/>
                </a:moveTo>
                <a:cubicBezTo>
                  <a:pt x="267821" y="8731"/>
                  <a:pt x="334105" y="2629"/>
                  <a:pt x="595274" y="0"/>
                </a:cubicBezTo>
                <a:cubicBezTo>
                  <a:pt x="856443" y="-2629"/>
                  <a:pt x="863808" y="-13353"/>
                  <a:pt x="1100938" y="0"/>
                </a:cubicBezTo>
                <a:cubicBezTo>
                  <a:pt x="1338068" y="13353"/>
                  <a:pt x="1431663" y="-25862"/>
                  <a:pt x="1651406" y="0"/>
                </a:cubicBezTo>
                <a:cubicBezTo>
                  <a:pt x="1871149" y="25862"/>
                  <a:pt x="2173163" y="23827"/>
                  <a:pt x="2336292" y="0"/>
                </a:cubicBezTo>
                <a:cubicBezTo>
                  <a:pt x="2499421" y="-23827"/>
                  <a:pt x="2720589" y="28148"/>
                  <a:pt x="2931566" y="0"/>
                </a:cubicBezTo>
                <a:cubicBezTo>
                  <a:pt x="3142543" y="-28148"/>
                  <a:pt x="3323630" y="27022"/>
                  <a:pt x="3482035" y="0"/>
                </a:cubicBezTo>
                <a:cubicBezTo>
                  <a:pt x="3640440" y="-27022"/>
                  <a:pt x="4012110" y="-20118"/>
                  <a:pt x="4480560" y="0"/>
                </a:cubicBezTo>
                <a:cubicBezTo>
                  <a:pt x="4479587" y="8304"/>
                  <a:pt x="4480082" y="21512"/>
                  <a:pt x="4480560" y="27432"/>
                </a:cubicBezTo>
                <a:cubicBezTo>
                  <a:pt x="4314132" y="24068"/>
                  <a:pt x="4028383" y="45776"/>
                  <a:pt x="3840480" y="27432"/>
                </a:cubicBezTo>
                <a:cubicBezTo>
                  <a:pt x="3652577" y="9088"/>
                  <a:pt x="3547615" y="11992"/>
                  <a:pt x="3290011" y="27432"/>
                </a:cubicBezTo>
                <a:cubicBezTo>
                  <a:pt x="3032407" y="42872"/>
                  <a:pt x="2830268" y="17863"/>
                  <a:pt x="2560320" y="27432"/>
                </a:cubicBezTo>
                <a:cubicBezTo>
                  <a:pt x="2290372" y="37001"/>
                  <a:pt x="2147422" y="15872"/>
                  <a:pt x="1965046" y="27432"/>
                </a:cubicBezTo>
                <a:cubicBezTo>
                  <a:pt x="1782670" y="38992"/>
                  <a:pt x="1689791" y="49824"/>
                  <a:pt x="1459382" y="27432"/>
                </a:cubicBezTo>
                <a:cubicBezTo>
                  <a:pt x="1228973" y="5040"/>
                  <a:pt x="915486" y="45645"/>
                  <a:pt x="774497" y="27432"/>
                </a:cubicBezTo>
                <a:cubicBezTo>
                  <a:pt x="633508" y="9219"/>
                  <a:pt x="361442" y="-1963"/>
                  <a:pt x="0" y="27432"/>
                </a:cubicBezTo>
                <a:cubicBezTo>
                  <a:pt x="-1048" y="14992"/>
                  <a:pt x="-1120" y="7447"/>
                  <a:pt x="0" y="0"/>
                </a:cubicBezTo>
                <a:close/>
              </a:path>
              <a:path w="4480560" h="27432" stroke="0" extrusionOk="0">
                <a:moveTo>
                  <a:pt x="0" y="0"/>
                </a:moveTo>
                <a:cubicBezTo>
                  <a:pt x="285465" y="225"/>
                  <a:pt x="322691" y="16223"/>
                  <a:pt x="595274" y="0"/>
                </a:cubicBezTo>
                <a:cubicBezTo>
                  <a:pt x="867857" y="-16223"/>
                  <a:pt x="989129" y="-11242"/>
                  <a:pt x="1100938" y="0"/>
                </a:cubicBezTo>
                <a:cubicBezTo>
                  <a:pt x="1212747" y="11242"/>
                  <a:pt x="1574350" y="-36410"/>
                  <a:pt x="1830629" y="0"/>
                </a:cubicBezTo>
                <a:cubicBezTo>
                  <a:pt x="2086908" y="36410"/>
                  <a:pt x="2180922" y="4645"/>
                  <a:pt x="2425903" y="0"/>
                </a:cubicBezTo>
                <a:cubicBezTo>
                  <a:pt x="2670884" y="-4645"/>
                  <a:pt x="2782024" y="22929"/>
                  <a:pt x="3021178" y="0"/>
                </a:cubicBezTo>
                <a:cubicBezTo>
                  <a:pt x="3260332" y="-22929"/>
                  <a:pt x="3456982" y="-1586"/>
                  <a:pt x="3750869" y="0"/>
                </a:cubicBezTo>
                <a:cubicBezTo>
                  <a:pt x="4044756" y="1586"/>
                  <a:pt x="4302726" y="17043"/>
                  <a:pt x="4480560" y="0"/>
                </a:cubicBezTo>
                <a:cubicBezTo>
                  <a:pt x="4481045" y="9333"/>
                  <a:pt x="4481838" y="19699"/>
                  <a:pt x="4480560" y="27432"/>
                </a:cubicBezTo>
                <a:cubicBezTo>
                  <a:pt x="4279652" y="2294"/>
                  <a:pt x="4200762" y="50710"/>
                  <a:pt x="3930091" y="27432"/>
                </a:cubicBezTo>
                <a:cubicBezTo>
                  <a:pt x="3659420" y="4154"/>
                  <a:pt x="3456052" y="31438"/>
                  <a:pt x="3290011" y="27432"/>
                </a:cubicBezTo>
                <a:cubicBezTo>
                  <a:pt x="3123970" y="23426"/>
                  <a:pt x="2882392" y="41962"/>
                  <a:pt x="2649931" y="27432"/>
                </a:cubicBezTo>
                <a:cubicBezTo>
                  <a:pt x="2417470" y="12902"/>
                  <a:pt x="2238426" y="16481"/>
                  <a:pt x="2054657" y="27432"/>
                </a:cubicBezTo>
                <a:cubicBezTo>
                  <a:pt x="1870888" y="38383"/>
                  <a:pt x="1566368" y="54184"/>
                  <a:pt x="1324966" y="27432"/>
                </a:cubicBezTo>
                <a:cubicBezTo>
                  <a:pt x="1083564" y="680"/>
                  <a:pt x="787410" y="20090"/>
                  <a:pt x="595274" y="27432"/>
                </a:cubicBezTo>
                <a:cubicBezTo>
                  <a:pt x="403138" y="34774"/>
                  <a:pt x="169622" y="19643"/>
                  <a:pt x="0" y="27432"/>
                </a:cubicBezTo>
                <a:cubicBezTo>
                  <a:pt x="211" y="18145"/>
                  <a:pt x="120" y="6480"/>
                  <a:pt x="0" y="0"/>
                </a:cubicBezTo>
                <a:close/>
              </a:path>
            </a:pathLst>
          </a:custGeom>
          <a:solidFill>
            <a:schemeClr val="tx1"/>
          </a:solidFill>
          <a:ln w="44450" cap="rnd">
            <a:solidFill>
              <a:schemeClr val="tx1"/>
            </a:solidFill>
            <a:round/>
            <a:extLst>
              <a:ext uri="{C807C97D-BFC1-408E-A445-0C87EB9F89A2}">
                <ask:lineSketchStyleProps xmln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4138196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237704-80BD-41B0-8395-41618EC3AFBC}"/>
              </a:ext>
            </a:extLst>
          </p:cNvPr>
          <p:cNvSpPr>
            <a:spLocks noGrp="1"/>
          </p:cNvSpPr>
          <p:nvPr>
            <p:ph type="title"/>
          </p:nvPr>
        </p:nvSpPr>
        <p:spPr>
          <a:xfrm>
            <a:off x="839788" y="457200"/>
            <a:ext cx="3931920" cy="3429000"/>
          </a:xfrm>
        </p:spPr>
        <p:txBody>
          <a:bodyPr anchor="b">
            <a:normAutofit/>
          </a:bodyPr>
          <a:lstStyle>
            <a:lvl1pPr>
              <a:defRPr sz="6000"/>
            </a:lvl1pPr>
          </a:lstStyle>
          <a:p>
            <a:r>
              <a:rPr lang="en-US"/>
              <a:t>Click to edit Master title style</a:t>
            </a:r>
            <a:endParaRPr lang="en-US" dirty="0"/>
          </a:p>
        </p:txBody>
      </p:sp>
      <p:sp>
        <p:nvSpPr>
          <p:cNvPr id="3" name="Picture Placeholder 2">
            <a:extLst>
              <a:ext uri="{FF2B5EF4-FFF2-40B4-BE49-F238E27FC236}">
                <a16:creationId xmlns:a16="http://schemas.microsoft.com/office/drawing/2014/main" id="{14DA4032-EC66-4974-BD30-898B60E4B562}"/>
              </a:ext>
            </a:extLst>
          </p:cNvPr>
          <p:cNvSpPr>
            <a:spLocks noGrp="1"/>
          </p:cNvSpPr>
          <p:nvPr>
            <p:ph type="pic" idx="1"/>
          </p:nvPr>
        </p:nvSpPr>
        <p:spPr>
          <a:xfrm>
            <a:off x="5303520" y="548640"/>
            <a:ext cx="6053328" cy="5431536"/>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a:extLst>
              <a:ext uri="{FF2B5EF4-FFF2-40B4-BE49-F238E27FC236}">
                <a16:creationId xmlns:a16="http://schemas.microsoft.com/office/drawing/2014/main" id="{921802D0-5574-4631-BA49-92362F8E40DC}"/>
              </a:ext>
            </a:extLst>
          </p:cNvPr>
          <p:cNvSpPr>
            <a:spLocks noGrp="1"/>
          </p:cNvSpPr>
          <p:nvPr>
            <p:ph type="body" sz="half" idx="2"/>
          </p:nvPr>
        </p:nvSpPr>
        <p:spPr>
          <a:xfrm>
            <a:off x="839788" y="3977640"/>
            <a:ext cx="3931920" cy="2002536"/>
          </a:xfrm>
        </p:spPr>
        <p:txBody>
          <a:bodyPr>
            <a:normAutofit/>
          </a:bodyPr>
          <a:lstStyle>
            <a:lvl1pPr marL="0" indent="0">
              <a:buNone/>
              <a:defRPr sz="32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5" name="Date Placeholder 4">
            <a:extLst>
              <a:ext uri="{FF2B5EF4-FFF2-40B4-BE49-F238E27FC236}">
                <a16:creationId xmlns:a16="http://schemas.microsoft.com/office/drawing/2014/main" id="{F62C2F5B-DDDD-4E64-94A9-99E46F4B06A0}"/>
              </a:ext>
            </a:extLst>
          </p:cNvPr>
          <p:cNvSpPr>
            <a:spLocks noGrp="1"/>
          </p:cNvSpPr>
          <p:nvPr>
            <p:ph type="dt" sz="half" idx="10"/>
          </p:nvPr>
        </p:nvSpPr>
        <p:spPr/>
        <p:txBody>
          <a:bodyPr/>
          <a:lstStyle/>
          <a:p>
            <a:fld id="{2444057E-6D4F-9A4D-8EEE-FE33E0274DEF}" type="datetime1">
              <a:rPr lang="da-DK" smtClean="0"/>
              <a:t>08/04/2021</a:t>
            </a:fld>
            <a:endParaRPr lang="en-US"/>
          </a:p>
        </p:txBody>
      </p:sp>
      <p:sp>
        <p:nvSpPr>
          <p:cNvPr id="6" name="Footer Placeholder 5">
            <a:extLst>
              <a:ext uri="{FF2B5EF4-FFF2-40B4-BE49-F238E27FC236}">
                <a16:creationId xmlns:a16="http://schemas.microsoft.com/office/drawing/2014/main" id="{D4FA8D36-8865-48E7-8249-ED729A5F709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30F98C3-0B62-4361-8408-A01F70807CDB}"/>
              </a:ext>
            </a:extLst>
          </p:cNvPr>
          <p:cNvSpPr>
            <a:spLocks noGrp="1"/>
          </p:cNvSpPr>
          <p:nvPr>
            <p:ph type="sldNum" sz="quarter" idx="12"/>
          </p:nvPr>
        </p:nvSpPr>
        <p:spPr/>
        <p:txBody>
          <a:bodyPr/>
          <a:lstStyle/>
          <a:p>
            <a:fld id="{A7CD31F4-64FA-4BA0-9498-67783267A8C8}" type="slidenum">
              <a:rPr lang="en-US" smtClean="0"/>
              <a:t>‹#›</a:t>
            </a:fld>
            <a:endParaRPr lang="en-US"/>
          </a:p>
        </p:txBody>
      </p:sp>
      <p:sp>
        <p:nvSpPr>
          <p:cNvPr id="8" name="Rectangle 6" descr="Tag=AccentColor&#10;Flavor=Light&#10;Target=FillAndLine">
            <a:extLst>
              <a:ext uri="{FF2B5EF4-FFF2-40B4-BE49-F238E27FC236}">
                <a16:creationId xmlns:a16="http://schemas.microsoft.com/office/drawing/2014/main" id="{FE511AB6-FEAF-4549-BA88-0764BD10B63D}"/>
              </a:ext>
            </a:extLst>
          </p:cNvPr>
          <p:cNvSpPr/>
          <p:nvPr/>
        </p:nvSpPr>
        <p:spPr>
          <a:xfrm rot="5400000">
            <a:off x="2798064" y="3254143"/>
            <a:ext cx="4480560" cy="27432"/>
          </a:xfrm>
          <a:custGeom>
            <a:avLst/>
            <a:gdLst>
              <a:gd name="connsiteX0" fmla="*/ 0 w 4480560"/>
              <a:gd name="connsiteY0" fmla="*/ 0 h 27432"/>
              <a:gd name="connsiteX1" fmla="*/ 595274 w 4480560"/>
              <a:gd name="connsiteY1" fmla="*/ 0 h 27432"/>
              <a:gd name="connsiteX2" fmla="*/ 1100938 w 4480560"/>
              <a:gd name="connsiteY2" fmla="*/ 0 h 27432"/>
              <a:gd name="connsiteX3" fmla="*/ 1651406 w 4480560"/>
              <a:gd name="connsiteY3" fmla="*/ 0 h 27432"/>
              <a:gd name="connsiteX4" fmla="*/ 2336292 w 4480560"/>
              <a:gd name="connsiteY4" fmla="*/ 0 h 27432"/>
              <a:gd name="connsiteX5" fmla="*/ 2931566 w 4480560"/>
              <a:gd name="connsiteY5" fmla="*/ 0 h 27432"/>
              <a:gd name="connsiteX6" fmla="*/ 3482035 w 4480560"/>
              <a:gd name="connsiteY6" fmla="*/ 0 h 27432"/>
              <a:gd name="connsiteX7" fmla="*/ 4480560 w 4480560"/>
              <a:gd name="connsiteY7" fmla="*/ 0 h 27432"/>
              <a:gd name="connsiteX8" fmla="*/ 4480560 w 4480560"/>
              <a:gd name="connsiteY8" fmla="*/ 27432 h 27432"/>
              <a:gd name="connsiteX9" fmla="*/ 3840480 w 4480560"/>
              <a:gd name="connsiteY9" fmla="*/ 27432 h 27432"/>
              <a:gd name="connsiteX10" fmla="*/ 3290011 w 4480560"/>
              <a:gd name="connsiteY10" fmla="*/ 27432 h 27432"/>
              <a:gd name="connsiteX11" fmla="*/ 2560320 w 4480560"/>
              <a:gd name="connsiteY11" fmla="*/ 27432 h 27432"/>
              <a:gd name="connsiteX12" fmla="*/ 1965046 w 4480560"/>
              <a:gd name="connsiteY12" fmla="*/ 27432 h 27432"/>
              <a:gd name="connsiteX13" fmla="*/ 1459382 w 4480560"/>
              <a:gd name="connsiteY13" fmla="*/ 27432 h 27432"/>
              <a:gd name="connsiteX14" fmla="*/ 774497 w 4480560"/>
              <a:gd name="connsiteY14" fmla="*/ 27432 h 27432"/>
              <a:gd name="connsiteX15" fmla="*/ 0 w 4480560"/>
              <a:gd name="connsiteY15" fmla="*/ 27432 h 27432"/>
              <a:gd name="connsiteX16" fmla="*/ 0 w 4480560"/>
              <a:gd name="connsiteY16"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480560" h="27432" fill="none" extrusionOk="0">
                <a:moveTo>
                  <a:pt x="0" y="0"/>
                </a:moveTo>
                <a:cubicBezTo>
                  <a:pt x="267821" y="8731"/>
                  <a:pt x="334105" y="2629"/>
                  <a:pt x="595274" y="0"/>
                </a:cubicBezTo>
                <a:cubicBezTo>
                  <a:pt x="856443" y="-2629"/>
                  <a:pt x="863808" y="-13353"/>
                  <a:pt x="1100938" y="0"/>
                </a:cubicBezTo>
                <a:cubicBezTo>
                  <a:pt x="1338068" y="13353"/>
                  <a:pt x="1431663" y="-25862"/>
                  <a:pt x="1651406" y="0"/>
                </a:cubicBezTo>
                <a:cubicBezTo>
                  <a:pt x="1871149" y="25862"/>
                  <a:pt x="2173163" y="23827"/>
                  <a:pt x="2336292" y="0"/>
                </a:cubicBezTo>
                <a:cubicBezTo>
                  <a:pt x="2499421" y="-23827"/>
                  <a:pt x="2720589" y="28148"/>
                  <a:pt x="2931566" y="0"/>
                </a:cubicBezTo>
                <a:cubicBezTo>
                  <a:pt x="3142543" y="-28148"/>
                  <a:pt x="3323630" y="27022"/>
                  <a:pt x="3482035" y="0"/>
                </a:cubicBezTo>
                <a:cubicBezTo>
                  <a:pt x="3640440" y="-27022"/>
                  <a:pt x="4012110" y="-20118"/>
                  <a:pt x="4480560" y="0"/>
                </a:cubicBezTo>
                <a:cubicBezTo>
                  <a:pt x="4479587" y="8304"/>
                  <a:pt x="4480082" y="21512"/>
                  <a:pt x="4480560" y="27432"/>
                </a:cubicBezTo>
                <a:cubicBezTo>
                  <a:pt x="4314132" y="24068"/>
                  <a:pt x="4028383" y="45776"/>
                  <a:pt x="3840480" y="27432"/>
                </a:cubicBezTo>
                <a:cubicBezTo>
                  <a:pt x="3652577" y="9088"/>
                  <a:pt x="3547615" y="11992"/>
                  <a:pt x="3290011" y="27432"/>
                </a:cubicBezTo>
                <a:cubicBezTo>
                  <a:pt x="3032407" y="42872"/>
                  <a:pt x="2830268" y="17863"/>
                  <a:pt x="2560320" y="27432"/>
                </a:cubicBezTo>
                <a:cubicBezTo>
                  <a:pt x="2290372" y="37001"/>
                  <a:pt x="2147422" y="15872"/>
                  <a:pt x="1965046" y="27432"/>
                </a:cubicBezTo>
                <a:cubicBezTo>
                  <a:pt x="1782670" y="38992"/>
                  <a:pt x="1689791" y="49824"/>
                  <a:pt x="1459382" y="27432"/>
                </a:cubicBezTo>
                <a:cubicBezTo>
                  <a:pt x="1228973" y="5040"/>
                  <a:pt x="915486" y="45645"/>
                  <a:pt x="774497" y="27432"/>
                </a:cubicBezTo>
                <a:cubicBezTo>
                  <a:pt x="633508" y="9219"/>
                  <a:pt x="361442" y="-1963"/>
                  <a:pt x="0" y="27432"/>
                </a:cubicBezTo>
                <a:cubicBezTo>
                  <a:pt x="-1048" y="14992"/>
                  <a:pt x="-1120" y="7447"/>
                  <a:pt x="0" y="0"/>
                </a:cubicBezTo>
                <a:close/>
              </a:path>
              <a:path w="4480560" h="27432" stroke="0" extrusionOk="0">
                <a:moveTo>
                  <a:pt x="0" y="0"/>
                </a:moveTo>
                <a:cubicBezTo>
                  <a:pt x="285465" y="225"/>
                  <a:pt x="322691" y="16223"/>
                  <a:pt x="595274" y="0"/>
                </a:cubicBezTo>
                <a:cubicBezTo>
                  <a:pt x="867857" y="-16223"/>
                  <a:pt x="989129" y="-11242"/>
                  <a:pt x="1100938" y="0"/>
                </a:cubicBezTo>
                <a:cubicBezTo>
                  <a:pt x="1212747" y="11242"/>
                  <a:pt x="1574350" y="-36410"/>
                  <a:pt x="1830629" y="0"/>
                </a:cubicBezTo>
                <a:cubicBezTo>
                  <a:pt x="2086908" y="36410"/>
                  <a:pt x="2180922" y="4645"/>
                  <a:pt x="2425903" y="0"/>
                </a:cubicBezTo>
                <a:cubicBezTo>
                  <a:pt x="2670884" y="-4645"/>
                  <a:pt x="2782024" y="22929"/>
                  <a:pt x="3021178" y="0"/>
                </a:cubicBezTo>
                <a:cubicBezTo>
                  <a:pt x="3260332" y="-22929"/>
                  <a:pt x="3456982" y="-1586"/>
                  <a:pt x="3750869" y="0"/>
                </a:cubicBezTo>
                <a:cubicBezTo>
                  <a:pt x="4044756" y="1586"/>
                  <a:pt x="4302726" y="17043"/>
                  <a:pt x="4480560" y="0"/>
                </a:cubicBezTo>
                <a:cubicBezTo>
                  <a:pt x="4481045" y="9333"/>
                  <a:pt x="4481838" y="19699"/>
                  <a:pt x="4480560" y="27432"/>
                </a:cubicBezTo>
                <a:cubicBezTo>
                  <a:pt x="4279652" y="2294"/>
                  <a:pt x="4200762" y="50710"/>
                  <a:pt x="3930091" y="27432"/>
                </a:cubicBezTo>
                <a:cubicBezTo>
                  <a:pt x="3659420" y="4154"/>
                  <a:pt x="3456052" y="31438"/>
                  <a:pt x="3290011" y="27432"/>
                </a:cubicBezTo>
                <a:cubicBezTo>
                  <a:pt x="3123970" y="23426"/>
                  <a:pt x="2882392" y="41962"/>
                  <a:pt x="2649931" y="27432"/>
                </a:cubicBezTo>
                <a:cubicBezTo>
                  <a:pt x="2417470" y="12902"/>
                  <a:pt x="2238426" y="16481"/>
                  <a:pt x="2054657" y="27432"/>
                </a:cubicBezTo>
                <a:cubicBezTo>
                  <a:pt x="1870888" y="38383"/>
                  <a:pt x="1566368" y="54184"/>
                  <a:pt x="1324966" y="27432"/>
                </a:cubicBezTo>
                <a:cubicBezTo>
                  <a:pt x="1083564" y="680"/>
                  <a:pt x="787410" y="20090"/>
                  <a:pt x="595274" y="27432"/>
                </a:cubicBezTo>
                <a:cubicBezTo>
                  <a:pt x="403138" y="34774"/>
                  <a:pt x="169622" y="19643"/>
                  <a:pt x="0" y="27432"/>
                </a:cubicBezTo>
                <a:cubicBezTo>
                  <a:pt x="211" y="18145"/>
                  <a:pt x="120" y="6480"/>
                  <a:pt x="0" y="0"/>
                </a:cubicBezTo>
                <a:close/>
              </a:path>
            </a:pathLst>
          </a:custGeom>
          <a:solidFill>
            <a:schemeClr val="tx1"/>
          </a:solidFill>
          <a:ln w="44450" cap="rnd">
            <a:solidFill>
              <a:schemeClr val="tx1"/>
            </a:solidFill>
            <a:round/>
            <a:extLst>
              <a:ext uri="{C807C97D-BFC1-408E-A445-0C87EB9F89A2}">
                <ask:lineSketchStyleProps xmln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21889602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FF72D13B-FFCB-4650-AD3C-CB503735257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a:extLst>
              <a:ext uri="{FF2B5EF4-FFF2-40B4-BE49-F238E27FC236}">
                <a16:creationId xmlns:a16="http://schemas.microsoft.com/office/drawing/2014/main" id="{D0CA9470-DF15-46A1-BF0E-8A5367A4B0F3}"/>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263047CB-E94D-482F-BACA-681E96C0EC2F}"/>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600">
                <a:solidFill>
                  <a:schemeClr val="tx1">
                    <a:tint val="75000"/>
                  </a:schemeClr>
                </a:solidFill>
              </a:defRPr>
            </a:lvl1pPr>
          </a:lstStyle>
          <a:p>
            <a:fld id="{F4835775-F85F-DF4F-8FB7-28B036E40F78}" type="datetime1">
              <a:rPr lang="da-DK" smtClean="0"/>
              <a:t>08/04/2021</a:t>
            </a:fld>
            <a:endParaRPr lang="en-US" dirty="0"/>
          </a:p>
        </p:txBody>
      </p:sp>
      <p:sp>
        <p:nvSpPr>
          <p:cNvPr id="5" name="Footer Placeholder 4">
            <a:extLst>
              <a:ext uri="{FF2B5EF4-FFF2-40B4-BE49-F238E27FC236}">
                <a16:creationId xmlns:a16="http://schemas.microsoft.com/office/drawing/2014/main" id="{2CFDA4B5-E797-42FC-8B7A-2294DF24A3D9}"/>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600">
                <a:solidFill>
                  <a:schemeClr val="tx1">
                    <a:tint val="75000"/>
                  </a:schemeClr>
                </a:solidFill>
              </a:defRPr>
            </a:lvl1pPr>
          </a:lstStyle>
          <a:p>
            <a:endParaRPr lang="en-US" dirty="0"/>
          </a:p>
        </p:txBody>
      </p:sp>
      <p:sp>
        <p:nvSpPr>
          <p:cNvPr id="6" name="Slide Number Placeholder 5">
            <a:extLst>
              <a:ext uri="{FF2B5EF4-FFF2-40B4-BE49-F238E27FC236}">
                <a16:creationId xmlns:a16="http://schemas.microsoft.com/office/drawing/2014/main" id="{678ED201-6D0E-422C-B4EC-566A3DC2980E}"/>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600">
                <a:solidFill>
                  <a:schemeClr val="tx1">
                    <a:tint val="75000"/>
                  </a:schemeClr>
                </a:solidFill>
              </a:defRPr>
            </a:lvl1pPr>
          </a:lstStyle>
          <a:p>
            <a:fld id="{A7CD31F4-64FA-4BA0-9498-67783267A8C8}" type="slidenum">
              <a:rPr lang="en-US" smtClean="0"/>
              <a:t>‹#›</a:t>
            </a:fld>
            <a:endParaRPr lang="en-US" dirty="0"/>
          </a:p>
        </p:txBody>
      </p:sp>
    </p:spTree>
    <p:extLst>
      <p:ext uri="{BB962C8B-B14F-4D97-AF65-F5344CB8AC3E}">
        <p14:creationId xmlns:p14="http://schemas.microsoft.com/office/powerpoint/2010/main" val="1252848835"/>
      </p:ext>
    </p:extLst>
  </p:cSld>
  <p:clrMap bg1="lt1" tx1="dk1" bg2="lt2" tx2="dk2" accent1="accent1" accent2="accent2" accent3="accent3" accent4="accent4" accent5="accent5" accent6="accent6" hlink="hlink" folHlink="folHlink"/>
  <p:sldLayoutIdLst>
    <p:sldLayoutId id="2147483692" r:id="rId1"/>
    <p:sldLayoutId id="2147483693" r:id="rId2"/>
    <p:sldLayoutId id="2147483694" r:id="rId3"/>
    <p:sldLayoutId id="2147483695" r:id="rId4"/>
    <p:sldLayoutId id="2147483696" r:id="rId5"/>
    <p:sldLayoutId id="2147483690" r:id="rId6"/>
    <p:sldLayoutId id="2147483686" r:id="rId7"/>
    <p:sldLayoutId id="2147483687" r:id="rId8"/>
    <p:sldLayoutId id="2147483688" r:id="rId9"/>
    <p:sldLayoutId id="2147483689" r:id="rId10"/>
    <p:sldLayoutId id="2147483691" r:id="rId11"/>
  </p:sldLayoutIdLst>
  <p:hf hdr="0" ftr="0" dt="0"/>
  <p:txStyles>
    <p:titleStyle>
      <a:lvl1pPr algn="l" defTabSz="914400" rtl="0" eaLnBrk="1" latinLnBrk="0" hangingPunct="1">
        <a:lnSpc>
          <a:spcPct val="100000"/>
        </a:lnSpc>
        <a:spcBef>
          <a:spcPct val="0"/>
        </a:spcBef>
        <a:buNone/>
        <a:defRPr sz="4800" kern="1200">
          <a:solidFill>
            <a:schemeClr val="tx1"/>
          </a:solidFill>
          <a:latin typeface="+mj-lt"/>
          <a:ea typeface="+mj-ea"/>
          <a:cs typeface="+mj-cs"/>
        </a:defRPr>
      </a:lvl1pPr>
    </p:titleStyle>
    <p:bodyStyle>
      <a:lvl1pPr marL="228600" indent="-228600" algn="l" defTabSz="914400" rtl="0" eaLnBrk="1" latinLnBrk="0" hangingPunct="1">
        <a:lnSpc>
          <a:spcPct val="110000"/>
        </a:lnSpc>
        <a:spcBef>
          <a:spcPts val="1000"/>
        </a:spcBef>
        <a:buFont typeface="Arial" panose="020B0604020202020204" pitchFamily="34" charset="0"/>
        <a:buChar char="•"/>
        <a:defRPr sz="3200" kern="1200">
          <a:solidFill>
            <a:schemeClr val="tx1"/>
          </a:solidFill>
          <a:latin typeface="+mn-lt"/>
          <a:ea typeface="+mn-ea"/>
          <a:cs typeface="+mn-cs"/>
        </a:defRPr>
      </a:lvl1pPr>
      <a:lvl2pPr marL="685800" indent="-228600" algn="l" defTabSz="914400" rtl="0" eaLnBrk="1" latinLnBrk="0" hangingPunct="1">
        <a:lnSpc>
          <a:spcPct val="110000"/>
        </a:lnSpc>
        <a:spcBef>
          <a:spcPts val="5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lnSpc>
          <a:spcPct val="110000"/>
        </a:lnSpc>
        <a:spcBef>
          <a:spcPts val="5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lnSpc>
          <a:spcPct val="110000"/>
        </a:lnSpc>
        <a:spcBef>
          <a:spcPts val="5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lnSpc>
          <a:spcPct val="110000"/>
        </a:lnSpc>
        <a:spcBef>
          <a:spcPts val="5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image" Target="../media/image2.gif"/><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5.tiff"/><Relationship Id="rId7" Type="http://schemas.openxmlformats.org/officeDocument/2006/relationships/image" Target="../media/image9.tiff"/><Relationship Id="rId2" Type="http://schemas.openxmlformats.org/officeDocument/2006/relationships/image" Target="../media/image4.emf"/><Relationship Id="rId1" Type="http://schemas.openxmlformats.org/officeDocument/2006/relationships/slideLayout" Target="../slideLayouts/slideLayout2.xml"/><Relationship Id="rId6" Type="http://schemas.openxmlformats.org/officeDocument/2006/relationships/image" Target="../media/image8.tiff"/><Relationship Id="rId5" Type="http://schemas.openxmlformats.org/officeDocument/2006/relationships/image" Target="../media/image7.tiff"/><Relationship Id="rId4" Type="http://schemas.openxmlformats.org/officeDocument/2006/relationships/image" Target="../media/image6.tiff"/></Relationships>
</file>

<file path=ppt/slides/_rels/slide3.xml.rels><?xml version="1.0" encoding="UTF-8" standalone="yes"?>
<Relationships xmlns="http://schemas.openxmlformats.org/package/2006/relationships"><Relationship Id="rId3" Type="http://schemas.openxmlformats.org/officeDocument/2006/relationships/image" Target="../media/image10.tiff"/><Relationship Id="rId2" Type="http://schemas.openxmlformats.org/officeDocument/2006/relationships/image" Target="../media/image4.emf"/><Relationship Id="rId1" Type="http://schemas.openxmlformats.org/officeDocument/2006/relationships/slideLayout" Target="../slideLayouts/slideLayout2.xml"/><Relationship Id="rId4" Type="http://schemas.openxmlformats.org/officeDocument/2006/relationships/image" Target="../media/image5.tiff"/></Relationships>
</file>

<file path=ppt/slides/_rels/slide4.xml.rels><?xml version="1.0" encoding="UTF-8" standalone="yes"?>
<Relationships xmlns="http://schemas.openxmlformats.org/package/2006/relationships"><Relationship Id="rId3" Type="http://schemas.openxmlformats.org/officeDocument/2006/relationships/image" Target="../media/image11.tiff"/><Relationship Id="rId2" Type="http://schemas.openxmlformats.org/officeDocument/2006/relationships/image" Target="../media/image4.emf"/><Relationship Id="rId1" Type="http://schemas.openxmlformats.org/officeDocument/2006/relationships/slideLayout" Target="../slideLayouts/slideLayout2.xml"/><Relationship Id="rId4" Type="http://schemas.openxmlformats.org/officeDocument/2006/relationships/image" Target="../media/image5.tiff"/></Relationships>
</file>

<file path=ppt/slides/_rels/slide5.xml.rels><?xml version="1.0" encoding="UTF-8" standalone="yes"?>
<Relationships xmlns="http://schemas.openxmlformats.org/package/2006/relationships"><Relationship Id="rId3" Type="http://schemas.openxmlformats.org/officeDocument/2006/relationships/image" Target="../media/image12.tiff"/><Relationship Id="rId2" Type="http://schemas.openxmlformats.org/officeDocument/2006/relationships/image" Target="../media/image4.emf"/><Relationship Id="rId1" Type="http://schemas.openxmlformats.org/officeDocument/2006/relationships/slideLayout" Target="../slideLayouts/slideLayout2.xml"/><Relationship Id="rId4" Type="http://schemas.openxmlformats.org/officeDocument/2006/relationships/image" Target="../media/image5.tiff"/></Relationships>
</file>

<file path=ppt/slides/_rels/slide6.xml.rels><?xml version="1.0" encoding="UTF-8" standalone="yes"?>
<Relationships xmlns="http://schemas.openxmlformats.org/package/2006/relationships"><Relationship Id="rId3" Type="http://schemas.openxmlformats.org/officeDocument/2006/relationships/image" Target="../media/image13.tiff"/><Relationship Id="rId2" Type="http://schemas.openxmlformats.org/officeDocument/2006/relationships/image" Target="../media/image4.emf"/><Relationship Id="rId1" Type="http://schemas.openxmlformats.org/officeDocument/2006/relationships/slideLayout" Target="../slideLayouts/slideLayout2.xml"/><Relationship Id="rId4" Type="http://schemas.openxmlformats.org/officeDocument/2006/relationships/image" Target="../media/image5.tiff"/></Relationships>
</file>

<file path=ppt/slides/_rels/slide7.xml.rels><?xml version="1.0" encoding="UTF-8" standalone="yes"?>
<Relationships xmlns="http://schemas.openxmlformats.org/package/2006/relationships"><Relationship Id="rId3" Type="http://schemas.openxmlformats.org/officeDocument/2006/relationships/image" Target="../media/image14.tiff"/><Relationship Id="rId2" Type="http://schemas.openxmlformats.org/officeDocument/2006/relationships/image" Target="../media/image4.emf"/><Relationship Id="rId1" Type="http://schemas.openxmlformats.org/officeDocument/2006/relationships/slideLayout" Target="../slideLayouts/slideLayout2.xml"/><Relationship Id="rId4" Type="http://schemas.openxmlformats.org/officeDocument/2006/relationships/image" Target="../media/image5.tiff"/></Relationships>
</file>

<file path=ppt/slides/_rels/slide8.xml.rels><?xml version="1.0" encoding="UTF-8" standalone="yes"?>
<Relationships xmlns="http://schemas.openxmlformats.org/package/2006/relationships"><Relationship Id="rId3" Type="http://schemas.openxmlformats.org/officeDocument/2006/relationships/image" Target="../media/image15.tiff"/><Relationship Id="rId2" Type="http://schemas.openxmlformats.org/officeDocument/2006/relationships/image" Target="../media/image4.emf"/><Relationship Id="rId1" Type="http://schemas.openxmlformats.org/officeDocument/2006/relationships/slideLayout" Target="../slideLayouts/slideLayout2.xml"/><Relationship Id="rId4" Type="http://schemas.openxmlformats.org/officeDocument/2006/relationships/image" Target="../media/image16.emf"/></Relationships>
</file>

<file path=ppt/slides/_rels/slide9.xml.rels><?xml version="1.0" encoding="UTF-8" standalone="yes"?>
<Relationships xmlns="http://schemas.openxmlformats.org/package/2006/relationships"><Relationship Id="rId3" Type="http://schemas.openxmlformats.org/officeDocument/2006/relationships/image" Target="../media/image17.tiff"/><Relationship Id="rId2" Type="http://schemas.openxmlformats.org/officeDocument/2006/relationships/image" Target="../media/image4.emf"/><Relationship Id="rId1" Type="http://schemas.openxmlformats.org/officeDocument/2006/relationships/slideLayout" Target="../slideLayouts/slideLayout2.xml"/><Relationship Id="rId4" Type="http://schemas.openxmlformats.org/officeDocument/2006/relationships/image" Target="../media/image16.e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49181067-234C-554E-8014-DA4B16BF57D1}"/>
              </a:ext>
            </a:extLst>
          </p:cNvPr>
          <p:cNvSpPr/>
          <p:nvPr/>
        </p:nvSpPr>
        <p:spPr>
          <a:xfrm>
            <a:off x="0" y="0"/>
            <a:ext cx="12192000"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dirty="0"/>
          </a:p>
        </p:txBody>
      </p:sp>
      <p:sp>
        <p:nvSpPr>
          <p:cNvPr id="4" name="Oval 3">
            <a:extLst>
              <a:ext uri="{FF2B5EF4-FFF2-40B4-BE49-F238E27FC236}">
                <a16:creationId xmlns:a16="http://schemas.microsoft.com/office/drawing/2014/main" id="{01999169-FA01-7948-B356-A4E4078F17C1}"/>
              </a:ext>
            </a:extLst>
          </p:cNvPr>
          <p:cNvSpPr/>
          <p:nvPr/>
        </p:nvSpPr>
        <p:spPr>
          <a:xfrm>
            <a:off x="8229600" y="768926"/>
            <a:ext cx="3137837" cy="3137837"/>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2" name="Title 1">
            <a:extLst>
              <a:ext uri="{FF2B5EF4-FFF2-40B4-BE49-F238E27FC236}">
                <a16:creationId xmlns:a16="http://schemas.microsoft.com/office/drawing/2014/main" id="{E4684F72-453D-114D-9757-0E20DBE639C7}"/>
              </a:ext>
            </a:extLst>
          </p:cNvPr>
          <p:cNvSpPr>
            <a:spLocks noGrp="1"/>
          </p:cNvSpPr>
          <p:nvPr>
            <p:ph type="ctrTitle"/>
          </p:nvPr>
        </p:nvSpPr>
        <p:spPr/>
        <p:txBody>
          <a:bodyPr/>
          <a:lstStyle/>
          <a:p>
            <a:r>
              <a:rPr lang="da-DK" dirty="0">
                <a:solidFill>
                  <a:schemeClr val="bg1"/>
                </a:solidFill>
              </a:rPr>
              <a:t>Frivilligluppen</a:t>
            </a:r>
          </a:p>
        </p:txBody>
      </p:sp>
      <p:sp>
        <p:nvSpPr>
          <p:cNvPr id="3" name="Subtitle 2">
            <a:extLst>
              <a:ext uri="{FF2B5EF4-FFF2-40B4-BE49-F238E27FC236}">
                <a16:creationId xmlns:a16="http://schemas.microsoft.com/office/drawing/2014/main" id="{A8F12D08-9C05-9F47-805C-1109D20B0653}"/>
              </a:ext>
            </a:extLst>
          </p:cNvPr>
          <p:cNvSpPr>
            <a:spLocks noGrp="1"/>
          </p:cNvSpPr>
          <p:nvPr>
            <p:ph type="subTitle" idx="1"/>
          </p:nvPr>
        </p:nvSpPr>
        <p:spPr>
          <a:xfrm>
            <a:off x="841248" y="4983480"/>
            <a:ext cx="7567966" cy="1124712"/>
          </a:xfrm>
        </p:spPr>
        <p:txBody>
          <a:bodyPr/>
          <a:lstStyle/>
          <a:p>
            <a:endParaRPr lang="da-DK" dirty="0"/>
          </a:p>
        </p:txBody>
      </p:sp>
      <p:pic>
        <p:nvPicPr>
          <p:cNvPr id="10" name="Picture 9">
            <a:extLst>
              <a:ext uri="{FF2B5EF4-FFF2-40B4-BE49-F238E27FC236}">
                <a16:creationId xmlns:a16="http://schemas.microsoft.com/office/drawing/2014/main" id="{A1D43AC2-6727-9D42-99E1-08FBA98DA0C0}"/>
              </a:ext>
            </a:extLst>
          </p:cNvPr>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7860533" y="1392178"/>
            <a:ext cx="2061675" cy="1877153"/>
          </a:xfrm>
          <a:prstGeom prst="rect">
            <a:avLst/>
          </a:prstGeom>
        </p:spPr>
      </p:pic>
      <p:pic>
        <p:nvPicPr>
          <p:cNvPr id="12" name="Picture 11">
            <a:extLst>
              <a:ext uri="{FF2B5EF4-FFF2-40B4-BE49-F238E27FC236}">
                <a16:creationId xmlns:a16="http://schemas.microsoft.com/office/drawing/2014/main" id="{E9802155-C7E6-CB40-B6FD-920576B81B78}"/>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9428448" y="1393046"/>
            <a:ext cx="2063681" cy="1878980"/>
          </a:xfrm>
          <a:prstGeom prst="rect">
            <a:avLst/>
          </a:prstGeom>
        </p:spPr>
      </p:pic>
      <p:sp>
        <p:nvSpPr>
          <p:cNvPr id="5" name="Slide Number Placeholder 4">
            <a:extLst>
              <a:ext uri="{FF2B5EF4-FFF2-40B4-BE49-F238E27FC236}">
                <a16:creationId xmlns:a16="http://schemas.microsoft.com/office/drawing/2014/main" id="{7F839D6D-0AEF-9B46-A37A-D9C96361F3AA}"/>
              </a:ext>
            </a:extLst>
          </p:cNvPr>
          <p:cNvSpPr>
            <a:spLocks noGrp="1"/>
          </p:cNvSpPr>
          <p:nvPr>
            <p:ph type="sldNum" sz="quarter" idx="12"/>
          </p:nvPr>
        </p:nvSpPr>
        <p:spPr/>
        <p:txBody>
          <a:bodyPr/>
          <a:lstStyle/>
          <a:p>
            <a:fld id="{A7CD31F4-64FA-4BA0-9498-67783267A8C8}" type="slidenum">
              <a:rPr lang="en-US" smtClean="0"/>
              <a:t>1</a:t>
            </a:fld>
            <a:endParaRPr lang="en-US"/>
          </a:p>
        </p:txBody>
      </p:sp>
    </p:spTree>
    <p:extLst>
      <p:ext uri="{BB962C8B-B14F-4D97-AF65-F5344CB8AC3E}">
        <p14:creationId xmlns:p14="http://schemas.microsoft.com/office/powerpoint/2010/main" val="27814139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 name="Picture 26">
            <a:extLst>
              <a:ext uri="{FF2B5EF4-FFF2-40B4-BE49-F238E27FC236}">
                <a16:creationId xmlns:a16="http://schemas.microsoft.com/office/drawing/2014/main" id="{3C294EEA-9B1C-6540-B8BB-67E32249C998}"/>
              </a:ext>
            </a:extLst>
          </p:cNvPr>
          <p:cNvPicPr>
            <a:picLocks noChangeAspect="1"/>
          </p:cNvPicPr>
          <p:nvPr/>
        </p:nvPicPr>
        <p:blipFill>
          <a:blip r:embed="rId2"/>
          <a:stretch>
            <a:fillRect/>
          </a:stretch>
        </p:blipFill>
        <p:spPr>
          <a:xfrm>
            <a:off x="5914729" y="-1"/>
            <a:ext cx="6277271" cy="5015345"/>
          </a:xfrm>
          <a:prstGeom prst="rect">
            <a:avLst/>
          </a:prstGeom>
        </p:spPr>
      </p:pic>
      <p:sp>
        <p:nvSpPr>
          <p:cNvPr id="2" name="Title 1">
            <a:extLst>
              <a:ext uri="{FF2B5EF4-FFF2-40B4-BE49-F238E27FC236}">
                <a16:creationId xmlns:a16="http://schemas.microsoft.com/office/drawing/2014/main" id="{B4E3206A-CBA8-F44D-BA6A-64CB9A3651BE}"/>
              </a:ext>
            </a:extLst>
          </p:cNvPr>
          <p:cNvSpPr>
            <a:spLocks noGrp="1"/>
          </p:cNvSpPr>
          <p:nvPr>
            <p:ph type="title"/>
          </p:nvPr>
        </p:nvSpPr>
        <p:spPr>
          <a:xfrm>
            <a:off x="480851" y="426996"/>
            <a:ext cx="7748749" cy="1201770"/>
          </a:xfrm>
        </p:spPr>
        <p:txBody>
          <a:bodyPr>
            <a:normAutofit/>
          </a:bodyPr>
          <a:lstStyle/>
          <a:p>
            <a:r>
              <a:rPr lang="da-DK" dirty="0"/>
              <a:t>Find det rette frivilligområde</a:t>
            </a:r>
            <a:br>
              <a:rPr lang="da-DK" dirty="0"/>
            </a:br>
            <a:endParaRPr lang="da-DK" dirty="0"/>
          </a:p>
        </p:txBody>
      </p:sp>
      <p:sp>
        <p:nvSpPr>
          <p:cNvPr id="3" name="Content Placeholder 2">
            <a:extLst>
              <a:ext uri="{FF2B5EF4-FFF2-40B4-BE49-F238E27FC236}">
                <a16:creationId xmlns:a16="http://schemas.microsoft.com/office/drawing/2014/main" id="{D040463F-FE1F-9C4A-BD82-9D25FAB83683}"/>
              </a:ext>
            </a:extLst>
          </p:cNvPr>
          <p:cNvSpPr>
            <a:spLocks noGrp="1"/>
          </p:cNvSpPr>
          <p:nvPr>
            <p:ph idx="1"/>
          </p:nvPr>
        </p:nvSpPr>
        <p:spPr>
          <a:xfrm>
            <a:off x="2309912" y="2270857"/>
            <a:ext cx="2526637" cy="1148791"/>
          </a:xfrm>
        </p:spPr>
        <p:txBody>
          <a:bodyPr>
            <a:normAutofit/>
          </a:bodyPr>
          <a:lstStyle/>
          <a:p>
            <a:pPr marL="0" lvl="0" indent="0">
              <a:buNone/>
            </a:pPr>
            <a:r>
              <a:rPr lang="da-DK" dirty="0"/>
              <a:t>Hvad er de unges interesser/hvad kan de godt lide at lave? </a:t>
            </a:r>
            <a:endParaRPr lang="en-US" dirty="0"/>
          </a:p>
        </p:txBody>
      </p:sp>
      <p:sp>
        <p:nvSpPr>
          <p:cNvPr id="9" name="Slide Number Placeholder 8">
            <a:extLst>
              <a:ext uri="{FF2B5EF4-FFF2-40B4-BE49-F238E27FC236}">
                <a16:creationId xmlns:a16="http://schemas.microsoft.com/office/drawing/2014/main" id="{B9D507D4-B3B1-7042-A09F-562FD2672F05}"/>
              </a:ext>
            </a:extLst>
          </p:cNvPr>
          <p:cNvSpPr>
            <a:spLocks noGrp="1"/>
          </p:cNvSpPr>
          <p:nvPr>
            <p:ph type="sldNum" sz="quarter" idx="12"/>
          </p:nvPr>
        </p:nvSpPr>
        <p:spPr/>
        <p:txBody>
          <a:bodyPr/>
          <a:lstStyle/>
          <a:p>
            <a:fld id="{A7CD31F4-64FA-4BA0-9498-67783267A8C8}" type="slidenum">
              <a:rPr lang="en-US" smtClean="0"/>
              <a:pPr/>
              <a:t>2</a:t>
            </a:fld>
            <a:endParaRPr lang="en-US" dirty="0"/>
          </a:p>
        </p:txBody>
      </p:sp>
      <p:sp>
        <p:nvSpPr>
          <p:cNvPr id="12" name="Oval 11">
            <a:extLst>
              <a:ext uri="{FF2B5EF4-FFF2-40B4-BE49-F238E27FC236}">
                <a16:creationId xmlns:a16="http://schemas.microsoft.com/office/drawing/2014/main" id="{7CD4DC25-B8C7-D145-A0F0-ACC490D1593E}"/>
              </a:ext>
            </a:extLst>
          </p:cNvPr>
          <p:cNvSpPr/>
          <p:nvPr/>
        </p:nvSpPr>
        <p:spPr>
          <a:xfrm>
            <a:off x="735909" y="2295861"/>
            <a:ext cx="1079517" cy="1079517"/>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10" name="Oval 9">
            <a:extLst>
              <a:ext uri="{FF2B5EF4-FFF2-40B4-BE49-F238E27FC236}">
                <a16:creationId xmlns:a16="http://schemas.microsoft.com/office/drawing/2014/main" id="{4FA895DA-4050-1342-AD6A-D474D1AB00EA}"/>
              </a:ext>
            </a:extLst>
          </p:cNvPr>
          <p:cNvSpPr/>
          <p:nvPr/>
        </p:nvSpPr>
        <p:spPr>
          <a:xfrm>
            <a:off x="3757032" y="3781754"/>
            <a:ext cx="1079517" cy="107951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17" name="Content Placeholder 2">
            <a:extLst>
              <a:ext uri="{FF2B5EF4-FFF2-40B4-BE49-F238E27FC236}">
                <a16:creationId xmlns:a16="http://schemas.microsoft.com/office/drawing/2014/main" id="{D70E347F-2FD8-0745-B42D-C785BF789CD3}"/>
              </a:ext>
            </a:extLst>
          </p:cNvPr>
          <p:cNvSpPr txBox="1">
            <a:spLocks/>
          </p:cNvSpPr>
          <p:nvPr/>
        </p:nvSpPr>
        <p:spPr>
          <a:xfrm>
            <a:off x="5806266" y="2949198"/>
            <a:ext cx="2582476" cy="940899"/>
          </a:xfrm>
          <a:prstGeom prst="rect">
            <a:avLst/>
          </a:prstGeom>
        </p:spPr>
        <p:txBody>
          <a:bodyPr vert="horz" lIns="91440" tIns="45720" rIns="91440" bIns="45720" rtlCol="0">
            <a:normAutofit/>
          </a:bodyPr>
          <a:lstStyle>
            <a:lvl1pPr marL="228600" indent="-228600" algn="l" defTabSz="914400" rtl="0" eaLnBrk="1" latinLnBrk="0" hangingPunct="1">
              <a:lnSpc>
                <a:spcPct val="110000"/>
              </a:lnSpc>
              <a:spcBef>
                <a:spcPts val="1000"/>
              </a:spcBef>
              <a:buFont typeface="Arial" panose="020B0604020202020204" pitchFamily="34" charset="0"/>
              <a:buChar char="•"/>
              <a:defRPr sz="2000" kern="1200">
                <a:solidFill>
                  <a:schemeClr val="tx1"/>
                </a:solidFill>
                <a:latin typeface="+mn-lt"/>
                <a:ea typeface="+mn-ea"/>
                <a:cs typeface="+mn-cs"/>
              </a:defRPr>
            </a:lvl1pPr>
            <a:lvl2pPr marL="685800" indent="-228600" algn="l" defTabSz="914400" rtl="0" eaLnBrk="1" latinLnBrk="0" hangingPunct="1">
              <a:lnSpc>
                <a:spcPct val="110000"/>
              </a:lnSpc>
              <a:spcBef>
                <a:spcPts val="500"/>
              </a:spcBef>
              <a:buFont typeface="Arial" panose="020B0604020202020204" pitchFamily="34" charset="0"/>
              <a:buChar char="•"/>
              <a:defRPr sz="1800" kern="1200">
                <a:solidFill>
                  <a:schemeClr val="tx1"/>
                </a:solidFill>
                <a:latin typeface="+mn-lt"/>
                <a:ea typeface="+mn-ea"/>
                <a:cs typeface="+mn-cs"/>
              </a:defRPr>
            </a:lvl2pPr>
            <a:lvl3pPr marL="1143000" indent="-228600" algn="l" defTabSz="914400" rtl="0" eaLnBrk="1" latinLnBrk="0" hangingPunct="1">
              <a:lnSpc>
                <a:spcPct val="110000"/>
              </a:lnSpc>
              <a:spcBef>
                <a:spcPts val="500"/>
              </a:spcBef>
              <a:buFont typeface="Arial" panose="020B0604020202020204" pitchFamily="34" charset="0"/>
              <a:buChar char="•"/>
              <a:defRPr sz="1600" kern="1200">
                <a:solidFill>
                  <a:schemeClr val="tx1"/>
                </a:solidFill>
                <a:latin typeface="+mn-lt"/>
                <a:ea typeface="+mn-ea"/>
                <a:cs typeface="+mn-cs"/>
              </a:defRPr>
            </a:lvl3pPr>
            <a:lvl4pPr marL="1600200" indent="-228600" algn="l" defTabSz="914400" rtl="0" eaLnBrk="1" latinLnBrk="0" hangingPunct="1">
              <a:lnSpc>
                <a:spcPct val="110000"/>
              </a:lnSpc>
              <a:spcBef>
                <a:spcPts val="500"/>
              </a:spcBef>
              <a:buFont typeface="Arial" panose="020B0604020202020204" pitchFamily="34" charset="0"/>
              <a:buChar char="•"/>
              <a:defRPr sz="1400" kern="1200">
                <a:solidFill>
                  <a:schemeClr val="tx1"/>
                </a:solidFill>
                <a:latin typeface="+mn-lt"/>
                <a:ea typeface="+mn-ea"/>
                <a:cs typeface="+mn-cs"/>
              </a:defRPr>
            </a:lvl4pPr>
            <a:lvl5pPr marL="2057400" indent="-228600" algn="l" defTabSz="914400" rtl="0" eaLnBrk="1" latinLnBrk="0" hangingPunct="1">
              <a:lnSpc>
                <a:spcPct val="110000"/>
              </a:lnSpc>
              <a:spcBef>
                <a:spcPts val="500"/>
              </a:spcBef>
              <a:buFont typeface="Arial" panose="020B0604020202020204" pitchFamily="34" charset="0"/>
              <a:buChar char="•"/>
              <a:defRPr sz="12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da-DK" dirty="0"/>
              <a:t>Er der noget, de er særlig optaget af?</a:t>
            </a:r>
            <a:endParaRPr lang="en-US" dirty="0"/>
          </a:p>
        </p:txBody>
      </p:sp>
      <p:sp>
        <p:nvSpPr>
          <p:cNvPr id="18" name="Content Placeholder 2">
            <a:extLst>
              <a:ext uri="{FF2B5EF4-FFF2-40B4-BE49-F238E27FC236}">
                <a16:creationId xmlns:a16="http://schemas.microsoft.com/office/drawing/2014/main" id="{85D6BF50-C45E-4543-8041-191399C588C8}"/>
              </a:ext>
            </a:extLst>
          </p:cNvPr>
          <p:cNvSpPr txBox="1">
            <a:spLocks/>
          </p:cNvSpPr>
          <p:nvPr/>
        </p:nvSpPr>
        <p:spPr>
          <a:xfrm>
            <a:off x="5076076" y="4643855"/>
            <a:ext cx="3106918" cy="2452255"/>
          </a:xfrm>
          <a:prstGeom prst="rect">
            <a:avLst/>
          </a:prstGeom>
        </p:spPr>
        <p:txBody>
          <a:bodyPr vert="horz" lIns="91440" tIns="45720" rIns="91440" bIns="45720" rtlCol="0">
            <a:normAutofit/>
          </a:bodyPr>
          <a:lstStyle>
            <a:lvl1pPr marL="228600" indent="-228600" algn="l" defTabSz="914400" rtl="0" eaLnBrk="1" latinLnBrk="0" hangingPunct="1">
              <a:lnSpc>
                <a:spcPct val="110000"/>
              </a:lnSpc>
              <a:spcBef>
                <a:spcPts val="1000"/>
              </a:spcBef>
              <a:buFont typeface="Arial" panose="020B0604020202020204" pitchFamily="34" charset="0"/>
              <a:buChar char="•"/>
              <a:defRPr sz="2000" kern="1200">
                <a:solidFill>
                  <a:schemeClr val="tx1"/>
                </a:solidFill>
                <a:latin typeface="+mn-lt"/>
                <a:ea typeface="+mn-ea"/>
                <a:cs typeface="+mn-cs"/>
              </a:defRPr>
            </a:lvl1pPr>
            <a:lvl2pPr marL="685800" indent="-228600" algn="l" defTabSz="914400" rtl="0" eaLnBrk="1" latinLnBrk="0" hangingPunct="1">
              <a:lnSpc>
                <a:spcPct val="110000"/>
              </a:lnSpc>
              <a:spcBef>
                <a:spcPts val="500"/>
              </a:spcBef>
              <a:buFont typeface="Arial" panose="020B0604020202020204" pitchFamily="34" charset="0"/>
              <a:buChar char="•"/>
              <a:defRPr sz="1800" kern="1200">
                <a:solidFill>
                  <a:schemeClr val="tx1"/>
                </a:solidFill>
                <a:latin typeface="+mn-lt"/>
                <a:ea typeface="+mn-ea"/>
                <a:cs typeface="+mn-cs"/>
              </a:defRPr>
            </a:lvl2pPr>
            <a:lvl3pPr marL="1143000" indent="-228600" algn="l" defTabSz="914400" rtl="0" eaLnBrk="1" latinLnBrk="0" hangingPunct="1">
              <a:lnSpc>
                <a:spcPct val="110000"/>
              </a:lnSpc>
              <a:spcBef>
                <a:spcPts val="500"/>
              </a:spcBef>
              <a:buFont typeface="Arial" panose="020B0604020202020204" pitchFamily="34" charset="0"/>
              <a:buChar char="•"/>
              <a:defRPr sz="1600" kern="1200">
                <a:solidFill>
                  <a:schemeClr val="tx1"/>
                </a:solidFill>
                <a:latin typeface="+mn-lt"/>
                <a:ea typeface="+mn-ea"/>
                <a:cs typeface="+mn-cs"/>
              </a:defRPr>
            </a:lvl3pPr>
            <a:lvl4pPr marL="1600200" indent="-228600" algn="l" defTabSz="914400" rtl="0" eaLnBrk="1" latinLnBrk="0" hangingPunct="1">
              <a:lnSpc>
                <a:spcPct val="110000"/>
              </a:lnSpc>
              <a:spcBef>
                <a:spcPts val="500"/>
              </a:spcBef>
              <a:buFont typeface="Arial" panose="020B0604020202020204" pitchFamily="34" charset="0"/>
              <a:buChar char="•"/>
              <a:defRPr sz="1400" kern="1200">
                <a:solidFill>
                  <a:schemeClr val="tx1"/>
                </a:solidFill>
                <a:latin typeface="+mn-lt"/>
                <a:ea typeface="+mn-ea"/>
                <a:cs typeface="+mn-cs"/>
              </a:defRPr>
            </a:lvl4pPr>
            <a:lvl5pPr marL="2057400" indent="-228600" algn="l" defTabSz="914400" rtl="0" eaLnBrk="1" latinLnBrk="0" hangingPunct="1">
              <a:lnSpc>
                <a:spcPct val="110000"/>
              </a:lnSpc>
              <a:spcBef>
                <a:spcPts val="500"/>
              </a:spcBef>
              <a:buFont typeface="Arial" panose="020B0604020202020204" pitchFamily="34" charset="0"/>
              <a:buChar char="•"/>
              <a:defRPr sz="12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da-DK" dirty="0"/>
              <a:t>Er der noget, de godt kunne tænke sig at vide mere om eller drømmer om at prøve?</a:t>
            </a:r>
            <a:endParaRPr lang="en-US" dirty="0"/>
          </a:p>
        </p:txBody>
      </p:sp>
      <p:sp>
        <p:nvSpPr>
          <p:cNvPr id="19" name="Content Placeholder 2">
            <a:extLst>
              <a:ext uri="{FF2B5EF4-FFF2-40B4-BE49-F238E27FC236}">
                <a16:creationId xmlns:a16="http://schemas.microsoft.com/office/drawing/2014/main" id="{BE48750D-7A4D-7B42-8771-037EC7741D5F}"/>
              </a:ext>
            </a:extLst>
          </p:cNvPr>
          <p:cNvSpPr txBox="1">
            <a:spLocks/>
          </p:cNvSpPr>
          <p:nvPr/>
        </p:nvSpPr>
        <p:spPr>
          <a:xfrm>
            <a:off x="695981" y="3961660"/>
            <a:ext cx="2877249" cy="1368527"/>
          </a:xfrm>
          <a:prstGeom prst="rect">
            <a:avLst/>
          </a:prstGeom>
        </p:spPr>
        <p:txBody>
          <a:bodyPr vert="horz" lIns="91440" tIns="45720" rIns="91440" bIns="45720" rtlCol="0">
            <a:normAutofit/>
          </a:bodyPr>
          <a:lstStyle>
            <a:lvl1pPr marL="228600" indent="-228600" algn="l" defTabSz="914400" rtl="0" eaLnBrk="1" latinLnBrk="0" hangingPunct="1">
              <a:lnSpc>
                <a:spcPct val="110000"/>
              </a:lnSpc>
              <a:spcBef>
                <a:spcPts val="1000"/>
              </a:spcBef>
              <a:buFont typeface="Arial" panose="020B0604020202020204" pitchFamily="34" charset="0"/>
              <a:buChar char="•"/>
              <a:defRPr sz="2000" kern="1200">
                <a:solidFill>
                  <a:schemeClr val="tx1"/>
                </a:solidFill>
                <a:latin typeface="+mn-lt"/>
                <a:ea typeface="+mn-ea"/>
                <a:cs typeface="+mn-cs"/>
              </a:defRPr>
            </a:lvl1pPr>
            <a:lvl2pPr marL="685800" indent="-228600" algn="l" defTabSz="914400" rtl="0" eaLnBrk="1" latinLnBrk="0" hangingPunct="1">
              <a:lnSpc>
                <a:spcPct val="110000"/>
              </a:lnSpc>
              <a:spcBef>
                <a:spcPts val="500"/>
              </a:spcBef>
              <a:buFont typeface="Arial" panose="020B0604020202020204" pitchFamily="34" charset="0"/>
              <a:buChar char="•"/>
              <a:defRPr sz="1800" kern="1200">
                <a:solidFill>
                  <a:schemeClr val="tx1"/>
                </a:solidFill>
                <a:latin typeface="+mn-lt"/>
                <a:ea typeface="+mn-ea"/>
                <a:cs typeface="+mn-cs"/>
              </a:defRPr>
            </a:lvl2pPr>
            <a:lvl3pPr marL="1143000" indent="-228600" algn="l" defTabSz="914400" rtl="0" eaLnBrk="1" latinLnBrk="0" hangingPunct="1">
              <a:lnSpc>
                <a:spcPct val="110000"/>
              </a:lnSpc>
              <a:spcBef>
                <a:spcPts val="500"/>
              </a:spcBef>
              <a:buFont typeface="Arial" panose="020B0604020202020204" pitchFamily="34" charset="0"/>
              <a:buChar char="•"/>
              <a:defRPr sz="1600" kern="1200">
                <a:solidFill>
                  <a:schemeClr val="tx1"/>
                </a:solidFill>
                <a:latin typeface="+mn-lt"/>
                <a:ea typeface="+mn-ea"/>
                <a:cs typeface="+mn-cs"/>
              </a:defRPr>
            </a:lvl3pPr>
            <a:lvl4pPr marL="1600200" indent="-228600" algn="l" defTabSz="914400" rtl="0" eaLnBrk="1" latinLnBrk="0" hangingPunct="1">
              <a:lnSpc>
                <a:spcPct val="110000"/>
              </a:lnSpc>
              <a:spcBef>
                <a:spcPts val="500"/>
              </a:spcBef>
              <a:buFont typeface="Arial" panose="020B0604020202020204" pitchFamily="34" charset="0"/>
              <a:buChar char="•"/>
              <a:defRPr sz="1400" kern="1200">
                <a:solidFill>
                  <a:schemeClr val="tx1"/>
                </a:solidFill>
                <a:latin typeface="+mn-lt"/>
                <a:ea typeface="+mn-ea"/>
                <a:cs typeface="+mn-cs"/>
              </a:defRPr>
            </a:lvl4pPr>
            <a:lvl5pPr marL="2057400" indent="-228600" algn="l" defTabSz="914400" rtl="0" eaLnBrk="1" latinLnBrk="0" hangingPunct="1">
              <a:lnSpc>
                <a:spcPct val="110000"/>
              </a:lnSpc>
              <a:spcBef>
                <a:spcPts val="500"/>
              </a:spcBef>
              <a:buFont typeface="Arial" panose="020B0604020202020204" pitchFamily="34" charset="0"/>
              <a:buChar char="•"/>
              <a:defRPr sz="12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da-DK" dirty="0"/>
              <a:t>Er der noget de godt kunne tænke sig at forandre i samfundet? </a:t>
            </a:r>
            <a:endParaRPr lang="en-US" dirty="0"/>
          </a:p>
        </p:txBody>
      </p:sp>
      <p:sp>
        <p:nvSpPr>
          <p:cNvPr id="20" name="Content Placeholder 2">
            <a:extLst>
              <a:ext uri="{FF2B5EF4-FFF2-40B4-BE49-F238E27FC236}">
                <a16:creationId xmlns:a16="http://schemas.microsoft.com/office/drawing/2014/main" id="{B9040458-69E6-E644-9327-7B71DB07348B}"/>
              </a:ext>
            </a:extLst>
          </p:cNvPr>
          <p:cNvSpPr txBox="1">
            <a:spLocks/>
          </p:cNvSpPr>
          <p:nvPr/>
        </p:nvSpPr>
        <p:spPr>
          <a:xfrm>
            <a:off x="8722084" y="3115734"/>
            <a:ext cx="2435568" cy="1072444"/>
          </a:xfrm>
          <a:prstGeom prst="rect">
            <a:avLst/>
          </a:prstGeom>
        </p:spPr>
        <p:txBody>
          <a:bodyPr vert="horz" lIns="91440" tIns="45720" rIns="91440" bIns="45720" rtlCol="0">
            <a:normAutofit/>
          </a:bodyPr>
          <a:lstStyle>
            <a:lvl1pPr marL="228600" indent="-228600" algn="l" defTabSz="914400" rtl="0" eaLnBrk="1" latinLnBrk="0" hangingPunct="1">
              <a:lnSpc>
                <a:spcPct val="110000"/>
              </a:lnSpc>
              <a:spcBef>
                <a:spcPts val="1000"/>
              </a:spcBef>
              <a:buFont typeface="Arial" panose="020B0604020202020204" pitchFamily="34" charset="0"/>
              <a:buChar char="•"/>
              <a:defRPr sz="2000" kern="1200">
                <a:solidFill>
                  <a:schemeClr val="tx1"/>
                </a:solidFill>
                <a:latin typeface="+mn-lt"/>
                <a:ea typeface="+mn-ea"/>
                <a:cs typeface="+mn-cs"/>
              </a:defRPr>
            </a:lvl1pPr>
            <a:lvl2pPr marL="685800" indent="-228600" algn="l" defTabSz="914400" rtl="0" eaLnBrk="1" latinLnBrk="0" hangingPunct="1">
              <a:lnSpc>
                <a:spcPct val="110000"/>
              </a:lnSpc>
              <a:spcBef>
                <a:spcPts val="500"/>
              </a:spcBef>
              <a:buFont typeface="Arial" panose="020B0604020202020204" pitchFamily="34" charset="0"/>
              <a:buChar char="•"/>
              <a:defRPr sz="1800" kern="1200">
                <a:solidFill>
                  <a:schemeClr val="tx1"/>
                </a:solidFill>
                <a:latin typeface="+mn-lt"/>
                <a:ea typeface="+mn-ea"/>
                <a:cs typeface="+mn-cs"/>
              </a:defRPr>
            </a:lvl2pPr>
            <a:lvl3pPr marL="1143000" indent="-228600" algn="l" defTabSz="914400" rtl="0" eaLnBrk="1" latinLnBrk="0" hangingPunct="1">
              <a:lnSpc>
                <a:spcPct val="110000"/>
              </a:lnSpc>
              <a:spcBef>
                <a:spcPts val="500"/>
              </a:spcBef>
              <a:buFont typeface="Arial" panose="020B0604020202020204" pitchFamily="34" charset="0"/>
              <a:buChar char="•"/>
              <a:defRPr sz="1600" kern="1200">
                <a:solidFill>
                  <a:schemeClr val="tx1"/>
                </a:solidFill>
                <a:latin typeface="+mn-lt"/>
                <a:ea typeface="+mn-ea"/>
                <a:cs typeface="+mn-cs"/>
              </a:defRPr>
            </a:lvl3pPr>
            <a:lvl4pPr marL="1600200" indent="-228600" algn="l" defTabSz="914400" rtl="0" eaLnBrk="1" latinLnBrk="0" hangingPunct="1">
              <a:lnSpc>
                <a:spcPct val="110000"/>
              </a:lnSpc>
              <a:spcBef>
                <a:spcPts val="500"/>
              </a:spcBef>
              <a:buFont typeface="Arial" panose="020B0604020202020204" pitchFamily="34" charset="0"/>
              <a:buChar char="•"/>
              <a:defRPr sz="1400" kern="1200">
                <a:solidFill>
                  <a:schemeClr val="tx1"/>
                </a:solidFill>
                <a:latin typeface="+mn-lt"/>
                <a:ea typeface="+mn-ea"/>
                <a:cs typeface="+mn-cs"/>
              </a:defRPr>
            </a:lvl4pPr>
            <a:lvl5pPr marL="2057400" indent="-228600" algn="l" defTabSz="914400" rtl="0" eaLnBrk="1" latinLnBrk="0" hangingPunct="1">
              <a:lnSpc>
                <a:spcPct val="110000"/>
              </a:lnSpc>
              <a:spcBef>
                <a:spcPts val="500"/>
              </a:spcBef>
              <a:buFont typeface="Arial" panose="020B0604020202020204" pitchFamily="34" charset="0"/>
              <a:buChar char="•"/>
              <a:defRPr sz="12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da-DK" dirty="0"/>
              <a:t>Hvem synes de, gør en stor forskel? </a:t>
            </a:r>
            <a:endParaRPr lang="en-US" dirty="0"/>
          </a:p>
        </p:txBody>
      </p:sp>
      <p:sp>
        <p:nvSpPr>
          <p:cNvPr id="21" name="Oval 20">
            <a:extLst>
              <a:ext uri="{FF2B5EF4-FFF2-40B4-BE49-F238E27FC236}">
                <a16:creationId xmlns:a16="http://schemas.microsoft.com/office/drawing/2014/main" id="{C4F93E41-35D4-2C4D-AACC-46AF9BF1B295}"/>
              </a:ext>
            </a:extLst>
          </p:cNvPr>
          <p:cNvSpPr/>
          <p:nvPr/>
        </p:nvSpPr>
        <p:spPr>
          <a:xfrm>
            <a:off x="6301250" y="1715695"/>
            <a:ext cx="1079517" cy="1079517"/>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22" name="Oval 21">
            <a:extLst>
              <a:ext uri="{FF2B5EF4-FFF2-40B4-BE49-F238E27FC236}">
                <a16:creationId xmlns:a16="http://schemas.microsoft.com/office/drawing/2014/main" id="{DD98E564-7E29-C64C-9B1A-6B95A930CB7D}"/>
              </a:ext>
            </a:extLst>
          </p:cNvPr>
          <p:cNvSpPr/>
          <p:nvPr/>
        </p:nvSpPr>
        <p:spPr>
          <a:xfrm>
            <a:off x="9113723" y="1756101"/>
            <a:ext cx="1079517" cy="1079517"/>
          </a:xfrm>
          <a:prstGeom prst="ellipse">
            <a:avLst/>
          </a:prstGeom>
          <a:solidFill>
            <a:srgbClr val="0067A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23" name="Oval 22">
            <a:extLst>
              <a:ext uri="{FF2B5EF4-FFF2-40B4-BE49-F238E27FC236}">
                <a16:creationId xmlns:a16="http://schemas.microsoft.com/office/drawing/2014/main" id="{98F434E6-A84F-6F4B-8325-E349198E2895}"/>
              </a:ext>
            </a:extLst>
          </p:cNvPr>
          <p:cNvSpPr/>
          <p:nvPr/>
        </p:nvSpPr>
        <p:spPr>
          <a:xfrm>
            <a:off x="8375720" y="4584752"/>
            <a:ext cx="1079517" cy="1079517"/>
          </a:xfrm>
          <a:prstGeom prst="ellipse">
            <a:avLst/>
          </a:prstGeom>
          <a:solidFill>
            <a:srgbClr val="00B7A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pic>
        <p:nvPicPr>
          <p:cNvPr id="26" name="Picture 25">
            <a:extLst>
              <a:ext uri="{FF2B5EF4-FFF2-40B4-BE49-F238E27FC236}">
                <a16:creationId xmlns:a16="http://schemas.microsoft.com/office/drawing/2014/main" id="{AA50D2D2-C101-CE45-BA6F-FA72E1B871E1}"/>
              </a:ext>
            </a:extLst>
          </p:cNvPr>
          <p:cNvPicPr>
            <a:picLocks noChangeAspect="1"/>
          </p:cNvPicPr>
          <p:nvPr/>
        </p:nvPicPr>
        <p:blipFill>
          <a:blip r:embed="rId3"/>
          <a:stretch>
            <a:fillRect/>
          </a:stretch>
        </p:blipFill>
        <p:spPr>
          <a:xfrm>
            <a:off x="869244" y="2451713"/>
            <a:ext cx="791608" cy="650729"/>
          </a:xfrm>
          <a:prstGeom prst="rect">
            <a:avLst/>
          </a:prstGeom>
        </p:spPr>
      </p:pic>
      <p:pic>
        <p:nvPicPr>
          <p:cNvPr id="5" name="Picture 4">
            <a:extLst>
              <a:ext uri="{FF2B5EF4-FFF2-40B4-BE49-F238E27FC236}">
                <a16:creationId xmlns:a16="http://schemas.microsoft.com/office/drawing/2014/main" id="{68FC74FD-35E9-624C-959D-A16DDE435B80}"/>
              </a:ext>
            </a:extLst>
          </p:cNvPr>
          <p:cNvPicPr>
            <a:picLocks noChangeAspect="1"/>
          </p:cNvPicPr>
          <p:nvPr/>
        </p:nvPicPr>
        <p:blipFill>
          <a:blip r:embed="rId4"/>
          <a:stretch>
            <a:fillRect/>
          </a:stretch>
        </p:blipFill>
        <p:spPr>
          <a:xfrm>
            <a:off x="3914389" y="3883377"/>
            <a:ext cx="751822" cy="737899"/>
          </a:xfrm>
          <a:prstGeom prst="rect">
            <a:avLst/>
          </a:prstGeom>
        </p:spPr>
      </p:pic>
      <p:pic>
        <p:nvPicPr>
          <p:cNvPr id="6" name="Picture 5">
            <a:extLst>
              <a:ext uri="{FF2B5EF4-FFF2-40B4-BE49-F238E27FC236}">
                <a16:creationId xmlns:a16="http://schemas.microsoft.com/office/drawing/2014/main" id="{C46B5C41-2C58-EE4D-9897-20DA36956748}"/>
              </a:ext>
            </a:extLst>
          </p:cNvPr>
          <p:cNvPicPr>
            <a:picLocks noChangeAspect="1"/>
          </p:cNvPicPr>
          <p:nvPr/>
        </p:nvPicPr>
        <p:blipFill>
          <a:blip r:embed="rId5"/>
          <a:stretch>
            <a:fillRect/>
          </a:stretch>
        </p:blipFill>
        <p:spPr>
          <a:xfrm>
            <a:off x="6584973" y="1825844"/>
            <a:ext cx="509757" cy="854593"/>
          </a:xfrm>
          <a:prstGeom prst="rect">
            <a:avLst/>
          </a:prstGeom>
        </p:spPr>
      </p:pic>
      <p:pic>
        <p:nvPicPr>
          <p:cNvPr id="8" name="Picture 7">
            <a:extLst>
              <a:ext uri="{FF2B5EF4-FFF2-40B4-BE49-F238E27FC236}">
                <a16:creationId xmlns:a16="http://schemas.microsoft.com/office/drawing/2014/main" id="{91681084-8CC9-504A-B31E-37433CDFD417}"/>
              </a:ext>
            </a:extLst>
          </p:cNvPr>
          <p:cNvPicPr>
            <a:picLocks noChangeAspect="1"/>
          </p:cNvPicPr>
          <p:nvPr/>
        </p:nvPicPr>
        <p:blipFill>
          <a:blip r:embed="rId6"/>
          <a:stretch>
            <a:fillRect/>
          </a:stretch>
        </p:blipFill>
        <p:spPr>
          <a:xfrm>
            <a:off x="9261334" y="1913441"/>
            <a:ext cx="762030" cy="649137"/>
          </a:xfrm>
          <a:prstGeom prst="rect">
            <a:avLst/>
          </a:prstGeom>
        </p:spPr>
      </p:pic>
      <p:pic>
        <p:nvPicPr>
          <p:cNvPr id="11" name="Picture 10">
            <a:extLst>
              <a:ext uri="{FF2B5EF4-FFF2-40B4-BE49-F238E27FC236}">
                <a16:creationId xmlns:a16="http://schemas.microsoft.com/office/drawing/2014/main" id="{986E1C49-632A-3740-A5BA-124250E09636}"/>
              </a:ext>
            </a:extLst>
          </p:cNvPr>
          <p:cNvPicPr>
            <a:picLocks noChangeAspect="1"/>
          </p:cNvPicPr>
          <p:nvPr/>
        </p:nvPicPr>
        <p:blipFill>
          <a:blip r:embed="rId7"/>
          <a:stretch>
            <a:fillRect/>
          </a:stretch>
        </p:blipFill>
        <p:spPr>
          <a:xfrm>
            <a:off x="8549743" y="4701428"/>
            <a:ext cx="708892" cy="868741"/>
          </a:xfrm>
          <a:prstGeom prst="rect">
            <a:avLst/>
          </a:prstGeom>
        </p:spPr>
      </p:pic>
    </p:spTree>
    <p:extLst>
      <p:ext uri="{BB962C8B-B14F-4D97-AF65-F5344CB8AC3E}">
        <p14:creationId xmlns:p14="http://schemas.microsoft.com/office/powerpoint/2010/main" val="178298094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D294A60C-DA21-2346-AF5A-6DD0882A0D08}"/>
              </a:ext>
            </a:extLst>
          </p:cNvPr>
          <p:cNvPicPr>
            <a:picLocks noChangeAspect="1"/>
          </p:cNvPicPr>
          <p:nvPr/>
        </p:nvPicPr>
        <p:blipFill>
          <a:blip r:embed="rId2"/>
          <a:stretch>
            <a:fillRect/>
          </a:stretch>
        </p:blipFill>
        <p:spPr>
          <a:xfrm>
            <a:off x="5914729" y="-1"/>
            <a:ext cx="6277271" cy="5015345"/>
          </a:xfrm>
          <a:prstGeom prst="rect">
            <a:avLst/>
          </a:prstGeom>
        </p:spPr>
      </p:pic>
      <p:sp>
        <p:nvSpPr>
          <p:cNvPr id="2" name="Title 1">
            <a:extLst>
              <a:ext uri="{FF2B5EF4-FFF2-40B4-BE49-F238E27FC236}">
                <a16:creationId xmlns:a16="http://schemas.microsoft.com/office/drawing/2014/main" id="{35025CAE-CB49-3E46-A84F-A8C27C2A7093}"/>
              </a:ext>
            </a:extLst>
          </p:cNvPr>
          <p:cNvSpPr>
            <a:spLocks noGrp="1"/>
          </p:cNvSpPr>
          <p:nvPr>
            <p:ph type="title"/>
          </p:nvPr>
        </p:nvSpPr>
        <p:spPr>
          <a:xfrm>
            <a:off x="473926" y="447778"/>
            <a:ext cx="10886803" cy="706930"/>
          </a:xfrm>
        </p:spPr>
        <p:txBody>
          <a:bodyPr>
            <a:normAutofit/>
          </a:bodyPr>
          <a:lstStyle/>
          <a:p>
            <a:r>
              <a:rPr lang="en-US" dirty="0" err="1"/>
              <a:t>Oversigt</a:t>
            </a:r>
            <a:r>
              <a:rPr lang="en-US" dirty="0"/>
              <a:t> over </a:t>
            </a:r>
            <a:r>
              <a:rPr lang="en-US" dirty="0" err="1"/>
              <a:t>frivilligområder</a:t>
            </a:r>
            <a:endParaRPr lang="da-DK" dirty="0"/>
          </a:p>
        </p:txBody>
      </p:sp>
      <p:sp>
        <p:nvSpPr>
          <p:cNvPr id="3" name="Content Placeholder 2">
            <a:extLst>
              <a:ext uri="{FF2B5EF4-FFF2-40B4-BE49-F238E27FC236}">
                <a16:creationId xmlns:a16="http://schemas.microsoft.com/office/drawing/2014/main" id="{06AA5BE0-91B6-9743-B1A8-36BAB0C462AA}"/>
              </a:ext>
            </a:extLst>
          </p:cNvPr>
          <p:cNvSpPr>
            <a:spLocks noGrp="1"/>
          </p:cNvSpPr>
          <p:nvPr>
            <p:ph idx="1"/>
          </p:nvPr>
        </p:nvSpPr>
        <p:spPr>
          <a:xfrm>
            <a:off x="487780" y="1303710"/>
            <a:ext cx="8060475" cy="4505292"/>
          </a:xfrm>
        </p:spPr>
        <p:txBody>
          <a:bodyPr>
            <a:noAutofit/>
          </a:bodyPr>
          <a:lstStyle/>
          <a:p>
            <a:pPr marL="0" indent="0">
              <a:buNone/>
            </a:pPr>
            <a:r>
              <a:rPr lang="da-DK" sz="1400" b="1" dirty="0">
                <a:latin typeface="Arial" panose="020B0604020202020204" pitchFamily="34" charset="0"/>
                <a:ea typeface="Arial" panose="020B0604020202020204" pitchFamily="34" charset="0"/>
                <a:cs typeface="Arial" panose="020B0604020202020204" pitchFamily="34" charset="0"/>
              </a:rPr>
              <a:t>Natur, miljø og bæredygtighed</a:t>
            </a:r>
          </a:p>
          <a:p>
            <a:pPr marL="0" indent="0">
              <a:buNone/>
            </a:pPr>
            <a:r>
              <a:rPr lang="da-DK" sz="1400" dirty="0">
                <a:latin typeface="Arial" panose="020B0604020202020204" pitchFamily="34" charset="0"/>
                <a:ea typeface="Arial" panose="020B0604020202020204" pitchFamily="34" charset="0"/>
                <a:cs typeface="Arial" panose="020B0604020202020204" pitchFamily="34" charset="0"/>
              </a:rPr>
              <a:t>Man kan være aktiv i lokale initiativer om madspild, affaldsindsamlinger og beplantning i byen. Kontakt evt. dit lokaludvalg og hør om deres aktiviteter inden for dette område. Man kan også engagere sig i større organisationer, der laver kampagner om klima og bæredygtighed, såsom Verdensnaturfonden og Verdens Skove. </a:t>
            </a:r>
            <a:endParaRPr lang="da-DK" sz="1400" b="1" dirty="0">
              <a:latin typeface="Arial" panose="020B0604020202020204" pitchFamily="34" charset="0"/>
              <a:ea typeface="Arial" panose="020B0604020202020204" pitchFamily="34" charset="0"/>
              <a:cs typeface="Arial" panose="020B0604020202020204" pitchFamily="34" charset="0"/>
            </a:endParaRPr>
          </a:p>
          <a:p>
            <a:pPr marL="0" indent="0">
              <a:buNone/>
            </a:pPr>
            <a:r>
              <a:rPr lang="da-DK" sz="1400" b="1" dirty="0">
                <a:latin typeface="Arial" panose="020B0604020202020204" pitchFamily="34" charset="0"/>
                <a:ea typeface="Arial" panose="020B0604020202020204" pitchFamily="34" charset="0"/>
                <a:cs typeface="Arial" panose="020B0604020202020204" pitchFamily="34" charset="0"/>
              </a:rPr>
              <a:t>Politisk arbejde</a:t>
            </a:r>
          </a:p>
          <a:p>
            <a:pPr marL="0" indent="0">
              <a:buNone/>
            </a:pPr>
            <a:r>
              <a:rPr lang="da-DK" sz="1400" dirty="0">
                <a:latin typeface="Arial" panose="020B0604020202020204" pitchFamily="34" charset="0"/>
                <a:ea typeface="Calibri" panose="020F0502020204030204" pitchFamily="34" charset="0"/>
                <a:cs typeface="Arial" panose="020B0604020202020204" pitchFamily="34" charset="0"/>
              </a:rPr>
              <a:t>Man kan være aktiv i et af de politiske partier eller engagere dig i et lokaludvalg i sin by. Man kan også være politisk aktiv i organisationer såsom Mellemfolkeligt Samvirke, Kræftens Bekæmpelse, Ældresagen, Amnesty, handicaporganisationer eller Sex og Samfund, som arbejder med bestemte sager som fx menneskerettigheder, dyrevelfærd, sundhed eller integration.  </a:t>
            </a:r>
            <a:r>
              <a:rPr lang="da-DK" sz="1400" dirty="0">
                <a:latin typeface="Arial" panose="020B0604020202020204" pitchFamily="34" charset="0"/>
                <a:ea typeface="Arial" panose="020B0604020202020204" pitchFamily="34" charset="0"/>
                <a:cs typeface="Arial" panose="020B0604020202020204" pitchFamily="34" charset="0"/>
              </a:rPr>
              <a:t> </a:t>
            </a:r>
            <a:endParaRPr lang="da-DK" sz="1400" b="1" dirty="0">
              <a:latin typeface="Arial" panose="020B0604020202020204" pitchFamily="34" charset="0"/>
              <a:ea typeface="Arial" panose="020B0604020202020204" pitchFamily="34" charset="0"/>
              <a:cs typeface="Arial" panose="020B0604020202020204" pitchFamily="34" charset="0"/>
            </a:endParaRPr>
          </a:p>
          <a:p>
            <a:pPr marL="0" indent="0">
              <a:buNone/>
            </a:pPr>
            <a:r>
              <a:rPr lang="da-DK" sz="1400" b="1" dirty="0">
                <a:latin typeface="Arial" panose="020B0604020202020204" pitchFamily="34" charset="0"/>
                <a:ea typeface="Arial" panose="020B0604020202020204" pitchFamily="34" charset="0"/>
                <a:cs typeface="Arial" panose="020B0604020202020204" pitchFamily="34" charset="0"/>
              </a:rPr>
              <a:t>Børn og unge</a:t>
            </a:r>
          </a:p>
          <a:p>
            <a:pPr marL="0" indent="0">
              <a:buNone/>
            </a:pPr>
            <a:r>
              <a:rPr lang="da-DK" sz="1400" dirty="0">
                <a:solidFill>
                  <a:srgbClr val="000000"/>
                </a:solidFill>
                <a:latin typeface="Arial" panose="020B0604020202020204" pitchFamily="34" charset="0"/>
                <a:ea typeface="Calibri" panose="020F0502020204030204" pitchFamily="34" charset="0"/>
                <a:cs typeface="Arial" panose="020B0604020202020204" pitchFamily="34" charset="0"/>
              </a:rPr>
              <a:t>Man kan være aktiv i organisationer, som Red Barnet, Mødrehjælpen og Røde Kors, der har lokalafdelinger i hele landet. Deres aktiviteter kan omfatte alt fra lektiecafeer, pige- og drengeklubber, </a:t>
            </a:r>
            <a:r>
              <a:rPr lang="da-DK" sz="1400" dirty="0" err="1">
                <a:solidFill>
                  <a:srgbClr val="000000"/>
                </a:solidFill>
                <a:latin typeface="Arial" panose="020B0604020202020204" pitchFamily="34" charset="0"/>
                <a:ea typeface="Calibri" panose="020F0502020204030204" pitchFamily="34" charset="0"/>
                <a:cs typeface="Arial" panose="020B0604020202020204" pitchFamily="34" charset="0"/>
              </a:rPr>
              <a:t>feriecamps</a:t>
            </a:r>
            <a:r>
              <a:rPr lang="da-DK" sz="1400" dirty="0">
                <a:solidFill>
                  <a:srgbClr val="000000"/>
                </a:solidFill>
                <a:latin typeface="Arial" panose="020B0604020202020204" pitchFamily="34" charset="0"/>
                <a:ea typeface="Calibri" panose="020F0502020204030204" pitchFamily="34" charset="0"/>
                <a:cs typeface="Arial" panose="020B0604020202020204" pitchFamily="34" charset="0"/>
              </a:rPr>
              <a:t> til kampagnearbejde og indsamlinger. Du kan også engagere dig i en ungdomsorganisation eller i lokale foreninger, der arbejder med børn og unge fx spejderne. </a:t>
            </a:r>
            <a:endParaRPr lang="da-DK" sz="1400" dirty="0">
              <a:latin typeface="Arial" panose="020B0604020202020204" pitchFamily="34" charset="0"/>
              <a:ea typeface="Calibri" panose="020F0502020204030204" pitchFamily="34" charset="0"/>
              <a:cs typeface="Arial" panose="020B0604020202020204" pitchFamily="34" charset="0"/>
            </a:endParaRPr>
          </a:p>
          <a:p>
            <a:endParaRPr lang="da-DK" sz="1400" dirty="0">
              <a:latin typeface="Arial" panose="020B0604020202020204" pitchFamily="34" charset="0"/>
              <a:cs typeface="Arial" panose="020B0604020202020204" pitchFamily="34" charset="0"/>
            </a:endParaRPr>
          </a:p>
        </p:txBody>
      </p:sp>
      <p:sp>
        <p:nvSpPr>
          <p:cNvPr id="7" name="Slide Number Placeholder 6">
            <a:extLst>
              <a:ext uri="{FF2B5EF4-FFF2-40B4-BE49-F238E27FC236}">
                <a16:creationId xmlns:a16="http://schemas.microsoft.com/office/drawing/2014/main" id="{F3901693-8A4D-0542-AC34-56DA8DFCF8DF}"/>
              </a:ext>
            </a:extLst>
          </p:cNvPr>
          <p:cNvSpPr>
            <a:spLocks noGrp="1"/>
          </p:cNvSpPr>
          <p:nvPr>
            <p:ph type="sldNum" sz="quarter" idx="12"/>
          </p:nvPr>
        </p:nvSpPr>
        <p:spPr/>
        <p:txBody>
          <a:bodyPr/>
          <a:lstStyle/>
          <a:p>
            <a:fld id="{A7CD31F4-64FA-4BA0-9498-67783267A8C8}" type="slidenum">
              <a:rPr lang="en-US" smtClean="0"/>
              <a:pPr/>
              <a:t>3</a:t>
            </a:fld>
            <a:endParaRPr lang="en-US" dirty="0"/>
          </a:p>
        </p:txBody>
      </p:sp>
      <p:sp>
        <p:nvSpPr>
          <p:cNvPr id="14" name="Rectangle 13">
            <a:extLst>
              <a:ext uri="{FF2B5EF4-FFF2-40B4-BE49-F238E27FC236}">
                <a16:creationId xmlns:a16="http://schemas.microsoft.com/office/drawing/2014/main" id="{528E0EA4-ED17-4046-AC61-AA20EBE72F4F}"/>
              </a:ext>
            </a:extLst>
          </p:cNvPr>
          <p:cNvSpPr/>
          <p:nvPr/>
        </p:nvSpPr>
        <p:spPr>
          <a:xfrm>
            <a:off x="0" y="6620860"/>
            <a:ext cx="252248" cy="2476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15" name="Oval 14">
            <a:extLst>
              <a:ext uri="{FF2B5EF4-FFF2-40B4-BE49-F238E27FC236}">
                <a16:creationId xmlns:a16="http://schemas.microsoft.com/office/drawing/2014/main" id="{8D130C03-FECA-C140-9212-A88BDC0C3056}"/>
              </a:ext>
            </a:extLst>
          </p:cNvPr>
          <p:cNvSpPr/>
          <p:nvPr/>
        </p:nvSpPr>
        <p:spPr>
          <a:xfrm>
            <a:off x="9699408" y="1368191"/>
            <a:ext cx="1845749" cy="1845749"/>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pic>
        <p:nvPicPr>
          <p:cNvPr id="17" name="Picture 16">
            <a:extLst>
              <a:ext uri="{FF2B5EF4-FFF2-40B4-BE49-F238E27FC236}">
                <a16:creationId xmlns:a16="http://schemas.microsoft.com/office/drawing/2014/main" id="{4B63F4FD-09E4-8F41-BD7B-1C60A3405B08}"/>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9699408" y="3667602"/>
            <a:ext cx="1853100" cy="1853100"/>
          </a:xfrm>
          <a:prstGeom prst="rect">
            <a:avLst/>
          </a:prstGeom>
        </p:spPr>
      </p:pic>
      <p:pic>
        <p:nvPicPr>
          <p:cNvPr id="10" name="Picture 9">
            <a:extLst>
              <a:ext uri="{FF2B5EF4-FFF2-40B4-BE49-F238E27FC236}">
                <a16:creationId xmlns:a16="http://schemas.microsoft.com/office/drawing/2014/main" id="{8C89AA94-89B8-F941-8E4B-B38A8DE15D36}"/>
              </a:ext>
            </a:extLst>
          </p:cNvPr>
          <p:cNvPicPr>
            <a:picLocks noChangeAspect="1"/>
          </p:cNvPicPr>
          <p:nvPr/>
        </p:nvPicPr>
        <p:blipFill>
          <a:blip r:embed="rId4"/>
          <a:stretch>
            <a:fillRect/>
          </a:stretch>
        </p:blipFill>
        <p:spPr>
          <a:xfrm>
            <a:off x="9929659" y="1639289"/>
            <a:ext cx="1341628" cy="1102864"/>
          </a:xfrm>
          <a:prstGeom prst="rect">
            <a:avLst/>
          </a:prstGeom>
        </p:spPr>
      </p:pic>
    </p:spTree>
    <p:extLst>
      <p:ext uri="{BB962C8B-B14F-4D97-AF65-F5344CB8AC3E}">
        <p14:creationId xmlns:p14="http://schemas.microsoft.com/office/powerpoint/2010/main" val="413048234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Picture 17">
            <a:extLst>
              <a:ext uri="{FF2B5EF4-FFF2-40B4-BE49-F238E27FC236}">
                <a16:creationId xmlns:a16="http://schemas.microsoft.com/office/drawing/2014/main" id="{4CD81356-E878-7744-87B5-292CDD7D52D1}"/>
              </a:ext>
            </a:extLst>
          </p:cNvPr>
          <p:cNvPicPr>
            <a:picLocks noChangeAspect="1"/>
          </p:cNvPicPr>
          <p:nvPr/>
        </p:nvPicPr>
        <p:blipFill>
          <a:blip r:embed="rId2"/>
          <a:stretch>
            <a:fillRect/>
          </a:stretch>
        </p:blipFill>
        <p:spPr>
          <a:xfrm>
            <a:off x="5914729" y="-1"/>
            <a:ext cx="6277271" cy="5015345"/>
          </a:xfrm>
          <a:prstGeom prst="rect">
            <a:avLst/>
          </a:prstGeom>
        </p:spPr>
      </p:pic>
      <p:pic>
        <p:nvPicPr>
          <p:cNvPr id="8" name="Picture 7">
            <a:extLst>
              <a:ext uri="{FF2B5EF4-FFF2-40B4-BE49-F238E27FC236}">
                <a16:creationId xmlns:a16="http://schemas.microsoft.com/office/drawing/2014/main" id="{819272B6-DF2B-A949-B2A6-15A124B352C0}"/>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9698182" y="3647368"/>
            <a:ext cx="1852888" cy="1852888"/>
          </a:xfrm>
          <a:prstGeom prst="rect">
            <a:avLst/>
          </a:prstGeom>
        </p:spPr>
      </p:pic>
      <p:sp>
        <p:nvSpPr>
          <p:cNvPr id="2" name="Title 1">
            <a:extLst>
              <a:ext uri="{FF2B5EF4-FFF2-40B4-BE49-F238E27FC236}">
                <a16:creationId xmlns:a16="http://schemas.microsoft.com/office/drawing/2014/main" id="{35025CAE-CB49-3E46-A84F-A8C27C2A7093}"/>
              </a:ext>
            </a:extLst>
          </p:cNvPr>
          <p:cNvSpPr>
            <a:spLocks noGrp="1"/>
          </p:cNvSpPr>
          <p:nvPr>
            <p:ph type="title"/>
          </p:nvPr>
        </p:nvSpPr>
        <p:spPr>
          <a:xfrm>
            <a:off x="473926" y="433923"/>
            <a:ext cx="10886803" cy="706930"/>
          </a:xfrm>
        </p:spPr>
        <p:txBody>
          <a:bodyPr>
            <a:normAutofit/>
          </a:bodyPr>
          <a:lstStyle/>
          <a:p>
            <a:r>
              <a:rPr lang="en-US" dirty="0" err="1"/>
              <a:t>Oversigt</a:t>
            </a:r>
            <a:r>
              <a:rPr lang="en-US" dirty="0"/>
              <a:t> over </a:t>
            </a:r>
            <a:r>
              <a:rPr lang="en-US" dirty="0" err="1"/>
              <a:t>frivilligområder</a:t>
            </a:r>
            <a:endParaRPr lang="da-DK" dirty="0"/>
          </a:p>
        </p:txBody>
      </p:sp>
      <p:sp>
        <p:nvSpPr>
          <p:cNvPr id="3" name="Content Placeholder 2">
            <a:extLst>
              <a:ext uri="{FF2B5EF4-FFF2-40B4-BE49-F238E27FC236}">
                <a16:creationId xmlns:a16="http://schemas.microsoft.com/office/drawing/2014/main" id="{06AA5BE0-91B6-9743-B1A8-36BAB0C462AA}"/>
              </a:ext>
            </a:extLst>
          </p:cNvPr>
          <p:cNvSpPr>
            <a:spLocks noGrp="1"/>
          </p:cNvSpPr>
          <p:nvPr>
            <p:ph idx="1"/>
          </p:nvPr>
        </p:nvSpPr>
        <p:spPr>
          <a:xfrm>
            <a:off x="487780" y="1303710"/>
            <a:ext cx="8143601" cy="4505292"/>
          </a:xfrm>
        </p:spPr>
        <p:txBody>
          <a:bodyPr>
            <a:normAutofit/>
          </a:bodyPr>
          <a:lstStyle/>
          <a:p>
            <a:pPr marL="0" indent="0">
              <a:buNone/>
            </a:pPr>
            <a:r>
              <a:rPr lang="da-DK" sz="1600" b="1" dirty="0">
                <a:latin typeface="Calibri" panose="020F0502020204030204" pitchFamily="34" charset="0"/>
                <a:ea typeface="Arial" panose="020B0604020202020204" pitchFamily="34" charset="0"/>
                <a:cs typeface="Calibri" panose="020F0502020204030204" pitchFamily="34" charset="0"/>
              </a:rPr>
              <a:t>Kultur </a:t>
            </a:r>
            <a:endParaRPr lang="da-DK" sz="1600" dirty="0">
              <a:latin typeface="Calibri" panose="020F0502020204030204" pitchFamily="34" charset="0"/>
              <a:ea typeface="Calibri" panose="020F0502020204030204" pitchFamily="34" charset="0"/>
              <a:cs typeface="Times New Roman" panose="02020603050405020304" pitchFamily="18" charset="0"/>
            </a:endParaRPr>
          </a:p>
          <a:p>
            <a:pPr marL="0" indent="0">
              <a:buNone/>
            </a:pPr>
            <a:r>
              <a:rPr lang="da-DK" sz="1600" dirty="0">
                <a:latin typeface="Calibri" panose="020F0502020204030204" pitchFamily="34" charset="0"/>
                <a:ea typeface="Arial" panose="020B0604020202020204" pitchFamily="34" charset="0"/>
                <a:cs typeface="Calibri" panose="020F0502020204030204" pitchFamily="34" charset="0"/>
              </a:rPr>
              <a:t>Man kan være frivillig på kulturhuse, biblioteker og teatre i forskellige aktiviteter såsom læseklubber, brætspilscafeer, IT-caféer, teaterforestillinger og koncerter. Man kan også være frivillig på mange koncertsteder og til festivaler. </a:t>
            </a:r>
            <a:r>
              <a:rPr lang="da-DK" sz="1600" b="1" dirty="0">
                <a:latin typeface="Calibri" panose="020F0502020204030204" pitchFamily="34" charset="0"/>
                <a:ea typeface="Arial" panose="020B0604020202020204" pitchFamily="34" charset="0"/>
                <a:cs typeface="Calibri" panose="020F0502020204030204" pitchFamily="34" charset="0"/>
              </a:rPr>
              <a:t> </a:t>
            </a:r>
            <a:endParaRPr lang="da-DK" sz="1600" dirty="0">
              <a:latin typeface="Calibri" panose="020F0502020204030204" pitchFamily="34" charset="0"/>
              <a:ea typeface="Calibri" panose="020F0502020204030204" pitchFamily="34" charset="0"/>
              <a:cs typeface="Times New Roman" panose="02020603050405020304" pitchFamily="18" charset="0"/>
            </a:endParaRPr>
          </a:p>
          <a:p>
            <a:pPr marL="0" indent="0">
              <a:buNone/>
            </a:pPr>
            <a:r>
              <a:rPr lang="da-DK" sz="1600" b="1" dirty="0">
                <a:latin typeface="Calibri" panose="020F0502020204030204" pitchFamily="34" charset="0"/>
                <a:ea typeface="Arial" panose="020B0604020202020204" pitchFamily="34" charset="0"/>
                <a:cs typeface="Calibri" panose="020F0502020204030204" pitchFamily="34" charset="0"/>
              </a:rPr>
              <a:t>Seniorer og ældre</a:t>
            </a:r>
            <a:endParaRPr lang="da-DK" sz="1600" dirty="0">
              <a:latin typeface="Calibri" panose="020F0502020204030204" pitchFamily="34" charset="0"/>
              <a:ea typeface="Calibri" panose="020F0502020204030204" pitchFamily="34" charset="0"/>
              <a:cs typeface="Times New Roman" panose="02020603050405020304" pitchFamily="18" charset="0"/>
            </a:endParaRPr>
          </a:p>
          <a:p>
            <a:pPr marL="0" indent="0">
              <a:buNone/>
            </a:pPr>
            <a:r>
              <a:rPr lang="da-DK" sz="1600" dirty="0">
                <a:latin typeface="Calibri" panose="020F0502020204030204" pitchFamily="34" charset="0"/>
                <a:ea typeface="Arial" panose="020B0604020202020204" pitchFamily="34" charset="0"/>
                <a:cs typeface="Calibri" panose="020F0502020204030204" pitchFamily="34" charset="0"/>
              </a:rPr>
              <a:t>På ældreområdet findes der organisationer, som Ældresagen og Danske Seniorer, hvor man kan være besøgsven, træner, synge og spille musik eller stå for en aktivitet for ældre. Ofte vil de lokale plejecentre og plejehjem også have en vifte af aktiviteter, som man kan være frivillig i.</a:t>
            </a:r>
          </a:p>
          <a:p>
            <a:pPr marL="0" indent="0">
              <a:buNone/>
            </a:pPr>
            <a:r>
              <a:rPr lang="da-DK" sz="1600" b="1" dirty="0">
                <a:latin typeface="Calibri" panose="020F0502020204030204" pitchFamily="34" charset="0"/>
                <a:ea typeface="Arial" panose="020B0604020202020204" pitchFamily="34" charset="0"/>
                <a:cs typeface="Calibri" panose="020F0502020204030204" pitchFamily="34" charset="0"/>
              </a:rPr>
              <a:t>Flygtninge og integration</a:t>
            </a:r>
            <a:endParaRPr lang="da-DK" sz="1600" dirty="0">
              <a:latin typeface="Calibri" panose="020F0502020204030204" pitchFamily="34" charset="0"/>
              <a:ea typeface="Calibri" panose="020F0502020204030204" pitchFamily="34" charset="0"/>
              <a:cs typeface="Times New Roman" panose="02020603050405020304" pitchFamily="18" charset="0"/>
            </a:endParaRPr>
          </a:p>
          <a:p>
            <a:pPr marL="0" indent="0">
              <a:buNone/>
            </a:pPr>
            <a:r>
              <a:rPr lang="da-DK" sz="1600" dirty="0">
                <a:latin typeface="Calibri" panose="020F0502020204030204" pitchFamily="34" charset="0"/>
                <a:ea typeface="Calibri" panose="020F0502020204030204" pitchFamily="34" charset="0"/>
                <a:cs typeface="Calibri" panose="020F0502020204030204" pitchFamily="34" charset="0"/>
              </a:rPr>
              <a:t>Man kan være frivillig i organisationer som Dansk Flygtningehjælp, Red Barnet, Røde Kors, på det lokale asylcenter eller et andet midlertidigt botilbud for flygtninge. Der findes også mange integrationsinitiativer i boligområder, hvor boligsociale helhedsplaner eller områdefornyelser er tilknyttet. Kontakt evt. din kommune for at høre mere om disse initiativer. </a:t>
            </a:r>
            <a:endParaRPr lang="da-DK" sz="1600" dirty="0">
              <a:latin typeface="Calibri" panose="020F0502020204030204" pitchFamily="34" charset="0"/>
              <a:ea typeface="Calibri" panose="020F0502020204030204" pitchFamily="34" charset="0"/>
              <a:cs typeface="Times New Roman" panose="02020603050405020304" pitchFamily="18" charset="0"/>
            </a:endParaRPr>
          </a:p>
          <a:p>
            <a:endParaRPr lang="da-DK" sz="1600" dirty="0"/>
          </a:p>
        </p:txBody>
      </p:sp>
      <p:sp>
        <p:nvSpPr>
          <p:cNvPr id="7" name="Slide Number Placeholder 6">
            <a:extLst>
              <a:ext uri="{FF2B5EF4-FFF2-40B4-BE49-F238E27FC236}">
                <a16:creationId xmlns:a16="http://schemas.microsoft.com/office/drawing/2014/main" id="{F3901693-8A4D-0542-AC34-56DA8DFCF8DF}"/>
              </a:ext>
            </a:extLst>
          </p:cNvPr>
          <p:cNvSpPr>
            <a:spLocks noGrp="1"/>
          </p:cNvSpPr>
          <p:nvPr>
            <p:ph type="sldNum" sz="quarter" idx="12"/>
          </p:nvPr>
        </p:nvSpPr>
        <p:spPr/>
        <p:txBody>
          <a:bodyPr/>
          <a:lstStyle/>
          <a:p>
            <a:fld id="{A7CD31F4-64FA-4BA0-9498-67783267A8C8}" type="slidenum">
              <a:rPr lang="en-US" smtClean="0"/>
              <a:pPr/>
              <a:t>4</a:t>
            </a:fld>
            <a:endParaRPr lang="en-US" dirty="0"/>
          </a:p>
        </p:txBody>
      </p:sp>
      <p:sp>
        <p:nvSpPr>
          <p:cNvPr id="14" name="Rectangle 13">
            <a:extLst>
              <a:ext uri="{FF2B5EF4-FFF2-40B4-BE49-F238E27FC236}">
                <a16:creationId xmlns:a16="http://schemas.microsoft.com/office/drawing/2014/main" id="{528E0EA4-ED17-4046-AC61-AA20EBE72F4F}"/>
              </a:ext>
            </a:extLst>
          </p:cNvPr>
          <p:cNvSpPr/>
          <p:nvPr/>
        </p:nvSpPr>
        <p:spPr>
          <a:xfrm>
            <a:off x="0" y="6620860"/>
            <a:ext cx="252248" cy="2476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21" name="Oval 20">
            <a:extLst>
              <a:ext uri="{FF2B5EF4-FFF2-40B4-BE49-F238E27FC236}">
                <a16:creationId xmlns:a16="http://schemas.microsoft.com/office/drawing/2014/main" id="{A2B8BB15-E554-6C41-B4CC-1628461A3BAF}"/>
              </a:ext>
            </a:extLst>
          </p:cNvPr>
          <p:cNvSpPr/>
          <p:nvPr/>
        </p:nvSpPr>
        <p:spPr>
          <a:xfrm>
            <a:off x="9699408" y="1368191"/>
            <a:ext cx="1845749" cy="1845749"/>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pic>
        <p:nvPicPr>
          <p:cNvPr id="10" name="Picture 9">
            <a:extLst>
              <a:ext uri="{FF2B5EF4-FFF2-40B4-BE49-F238E27FC236}">
                <a16:creationId xmlns:a16="http://schemas.microsoft.com/office/drawing/2014/main" id="{9C944919-C695-0645-921B-8658B18A5BC5}"/>
              </a:ext>
            </a:extLst>
          </p:cNvPr>
          <p:cNvPicPr>
            <a:picLocks noChangeAspect="1"/>
          </p:cNvPicPr>
          <p:nvPr/>
        </p:nvPicPr>
        <p:blipFill>
          <a:blip r:embed="rId4"/>
          <a:stretch>
            <a:fillRect/>
          </a:stretch>
        </p:blipFill>
        <p:spPr>
          <a:xfrm>
            <a:off x="9929659" y="1639289"/>
            <a:ext cx="1341628" cy="1102864"/>
          </a:xfrm>
          <a:prstGeom prst="rect">
            <a:avLst/>
          </a:prstGeom>
        </p:spPr>
      </p:pic>
    </p:spTree>
    <p:extLst>
      <p:ext uri="{BB962C8B-B14F-4D97-AF65-F5344CB8AC3E}">
        <p14:creationId xmlns:p14="http://schemas.microsoft.com/office/powerpoint/2010/main" val="385004684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Picture 16">
            <a:extLst>
              <a:ext uri="{FF2B5EF4-FFF2-40B4-BE49-F238E27FC236}">
                <a16:creationId xmlns:a16="http://schemas.microsoft.com/office/drawing/2014/main" id="{5D19FF7B-78BB-5446-B270-FFBEA0B52120}"/>
              </a:ext>
            </a:extLst>
          </p:cNvPr>
          <p:cNvPicPr>
            <a:picLocks noChangeAspect="1"/>
          </p:cNvPicPr>
          <p:nvPr/>
        </p:nvPicPr>
        <p:blipFill>
          <a:blip r:embed="rId2"/>
          <a:stretch>
            <a:fillRect/>
          </a:stretch>
        </p:blipFill>
        <p:spPr>
          <a:xfrm>
            <a:off x="5914729" y="-1"/>
            <a:ext cx="6277271" cy="5015345"/>
          </a:xfrm>
          <a:prstGeom prst="rect">
            <a:avLst/>
          </a:prstGeom>
        </p:spPr>
      </p:pic>
      <p:sp>
        <p:nvSpPr>
          <p:cNvPr id="2" name="Title 1">
            <a:extLst>
              <a:ext uri="{FF2B5EF4-FFF2-40B4-BE49-F238E27FC236}">
                <a16:creationId xmlns:a16="http://schemas.microsoft.com/office/drawing/2014/main" id="{35025CAE-CB49-3E46-A84F-A8C27C2A7093}"/>
              </a:ext>
            </a:extLst>
          </p:cNvPr>
          <p:cNvSpPr>
            <a:spLocks noGrp="1"/>
          </p:cNvSpPr>
          <p:nvPr>
            <p:ph type="title"/>
          </p:nvPr>
        </p:nvSpPr>
        <p:spPr>
          <a:xfrm>
            <a:off x="473926" y="461633"/>
            <a:ext cx="10886803" cy="706930"/>
          </a:xfrm>
        </p:spPr>
        <p:txBody>
          <a:bodyPr>
            <a:normAutofit/>
          </a:bodyPr>
          <a:lstStyle/>
          <a:p>
            <a:r>
              <a:rPr lang="en-US" dirty="0" err="1"/>
              <a:t>Oversigt</a:t>
            </a:r>
            <a:r>
              <a:rPr lang="en-US" dirty="0"/>
              <a:t> over </a:t>
            </a:r>
            <a:r>
              <a:rPr lang="en-US" dirty="0" err="1"/>
              <a:t>frivilligområder</a:t>
            </a:r>
            <a:endParaRPr lang="da-DK" dirty="0"/>
          </a:p>
        </p:txBody>
      </p:sp>
      <p:sp>
        <p:nvSpPr>
          <p:cNvPr id="3" name="Content Placeholder 2">
            <a:extLst>
              <a:ext uri="{FF2B5EF4-FFF2-40B4-BE49-F238E27FC236}">
                <a16:creationId xmlns:a16="http://schemas.microsoft.com/office/drawing/2014/main" id="{06AA5BE0-91B6-9743-B1A8-36BAB0C462AA}"/>
              </a:ext>
            </a:extLst>
          </p:cNvPr>
          <p:cNvSpPr>
            <a:spLocks noGrp="1"/>
          </p:cNvSpPr>
          <p:nvPr>
            <p:ph idx="1"/>
          </p:nvPr>
        </p:nvSpPr>
        <p:spPr>
          <a:xfrm>
            <a:off x="486544" y="1338829"/>
            <a:ext cx="8421930" cy="4438518"/>
          </a:xfrm>
        </p:spPr>
        <p:txBody>
          <a:bodyPr>
            <a:noAutofit/>
          </a:bodyPr>
          <a:lstStyle/>
          <a:p>
            <a:pPr marL="0" indent="0">
              <a:buNone/>
            </a:pPr>
            <a:r>
              <a:rPr lang="da-DK" sz="1400" b="1" dirty="0">
                <a:latin typeface="Arial" panose="020B0604020202020204" pitchFamily="34" charset="0"/>
                <a:ea typeface="Arial" panose="020B0604020202020204" pitchFamily="34" charset="0"/>
                <a:cs typeface="Arial" panose="020B0604020202020204" pitchFamily="34" charset="0"/>
              </a:rPr>
              <a:t>Sport og Idræt</a:t>
            </a:r>
          </a:p>
          <a:p>
            <a:pPr marL="0" indent="0">
              <a:buNone/>
            </a:pPr>
            <a:r>
              <a:rPr lang="da-DK" sz="1400" dirty="0">
                <a:latin typeface="Arial" panose="020B0604020202020204" pitchFamily="34" charset="0"/>
                <a:ea typeface="Arial" panose="020B0604020202020204" pitchFamily="34" charset="0"/>
                <a:cs typeface="Arial" panose="020B0604020202020204" pitchFamily="34" charset="0"/>
              </a:rPr>
              <a:t>De fleste idrætsforeninger er drevet af frivillige, og man kan derfor være frivillig inden for alle sportsgrene. Her kan man være træner eller hjælpetræner, deltage i klubarrangementer eller hjælpe til med det praktisk arbejde i hallerne. Du kan kontakte din lokale sportshal eller organisationer som DGI, DBU eller DIF for at finde det rette sted for dig.</a:t>
            </a:r>
            <a:endParaRPr lang="da-DK" sz="1400" dirty="0">
              <a:latin typeface="Arial" panose="020B0604020202020204" pitchFamily="34" charset="0"/>
              <a:ea typeface="Calibri" panose="020F0502020204030204" pitchFamily="34" charset="0"/>
              <a:cs typeface="Arial" panose="020B0604020202020204" pitchFamily="34" charset="0"/>
            </a:endParaRPr>
          </a:p>
          <a:p>
            <a:pPr marL="0" indent="0">
              <a:lnSpc>
                <a:spcPct val="120000"/>
              </a:lnSpc>
              <a:buNone/>
            </a:pPr>
            <a:r>
              <a:rPr lang="da-DK" sz="1400" b="1" dirty="0">
                <a:solidFill>
                  <a:srgbClr val="000000"/>
                </a:solidFill>
                <a:latin typeface="Arial" panose="020B0604020202020204" pitchFamily="34" charset="0"/>
                <a:ea typeface="Arial" panose="020B0604020202020204" pitchFamily="34" charset="0"/>
                <a:cs typeface="Arial" panose="020B0604020202020204" pitchFamily="34" charset="0"/>
              </a:rPr>
              <a:t>Sundhed og sygdom</a:t>
            </a:r>
          </a:p>
          <a:p>
            <a:pPr marL="0" indent="0">
              <a:lnSpc>
                <a:spcPct val="120000"/>
              </a:lnSpc>
              <a:buNone/>
            </a:pPr>
            <a:r>
              <a:rPr lang="da-DK" sz="1400" dirty="0">
                <a:solidFill>
                  <a:srgbClr val="000000"/>
                </a:solidFill>
                <a:latin typeface="Arial" panose="020B0604020202020204" pitchFamily="34" charset="0"/>
                <a:ea typeface="Calibri" panose="020F0502020204030204" pitchFamily="34" charset="0"/>
                <a:cs typeface="Arial" panose="020B0604020202020204" pitchFamily="34" charset="0"/>
              </a:rPr>
              <a:t>Inden for sundhedsområdet kan man være frivillig i organisationer, der beskæftiger sig med psykisk sårbarhed, sygdom eller fysisk sundhed. Eksempler er patientforeninger som SIND og Gigtforeningen eller et af de mange kommunale tilbud, som har frivilligaktiviteter tilknyttet institutioner fx i psykiatrien.</a:t>
            </a:r>
          </a:p>
          <a:p>
            <a:pPr marL="0" indent="0">
              <a:buNone/>
            </a:pPr>
            <a:r>
              <a:rPr lang="da-DK" sz="1400" b="1" dirty="0">
                <a:latin typeface="Arial" panose="020B0604020202020204" pitchFamily="34" charset="0"/>
                <a:ea typeface="Calibri" panose="020F0502020204030204" pitchFamily="34" charset="0"/>
                <a:cs typeface="Arial" panose="020B0604020202020204" pitchFamily="34" charset="0"/>
              </a:rPr>
              <a:t>Socialt og humanitært arbejde</a:t>
            </a:r>
            <a:endParaRPr lang="da-DK" sz="1400" dirty="0">
              <a:latin typeface="Arial" panose="020B0604020202020204" pitchFamily="34" charset="0"/>
              <a:ea typeface="Calibri" panose="020F0502020204030204" pitchFamily="34" charset="0"/>
              <a:cs typeface="Arial" panose="020B0604020202020204" pitchFamily="34" charset="0"/>
            </a:endParaRPr>
          </a:p>
          <a:p>
            <a:pPr marL="0" indent="0" fontAlgn="ctr">
              <a:buNone/>
            </a:pPr>
            <a:r>
              <a:rPr lang="da-DK" sz="1400" dirty="0">
                <a:solidFill>
                  <a:srgbClr val="000000"/>
                </a:solidFill>
                <a:latin typeface="Arial" panose="020B0604020202020204" pitchFamily="34" charset="0"/>
                <a:ea typeface="Calibri" panose="020F0502020204030204" pitchFamily="34" charset="0"/>
                <a:cs typeface="Arial" panose="020B0604020202020204" pitchFamily="34" charset="0"/>
              </a:rPr>
              <a:t>Det sociale og humanitære område er bredt og kan dække alt fra hjemløshed og psykisk sårbarhed til udsatte børnefamilier. Røde Kors og Kirkens Korshær har mange aktiviteter, men der findes også foreninger, der er målrettet det lokalområde, de er til stede i. Man kan også være frivillig i internationale organisationer som Dansk Flygtningehjælp, Folkekirkens Nødhjælp og </a:t>
            </a:r>
            <a:r>
              <a:rPr lang="da-DK" sz="1400" dirty="0" err="1">
                <a:solidFill>
                  <a:srgbClr val="000000"/>
                </a:solidFill>
                <a:latin typeface="Arial" panose="020B0604020202020204" pitchFamily="34" charset="0"/>
                <a:ea typeface="Calibri" panose="020F0502020204030204" pitchFamily="34" charset="0"/>
                <a:cs typeface="Arial" panose="020B0604020202020204" pitchFamily="34" charset="0"/>
              </a:rPr>
              <a:t>Oxfam</a:t>
            </a:r>
            <a:r>
              <a:rPr lang="da-DK" sz="1400" dirty="0">
                <a:solidFill>
                  <a:srgbClr val="000000"/>
                </a:solidFill>
                <a:latin typeface="Arial" panose="020B0604020202020204" pitchFamily="34" charset="0"/>
                <a:ea typeface="Calibri" panose="020F0502020204030204" pitchFamily="34" charset="0"/>
                <a:cs typeface="Arial" panose="020B0604020202020204" pitchFamily="34" charset="0"/>
              </a:rPr>
              <a:t>.  </a:t>
            </a:r>
            <a:endParaRPr lang="da-DK" sz="1400" dirty="0">
              <a:latin typeface="Arial" panose="020B0604020202020204" pitchFamily="34" charset="0"/>
              <a:ea typeface="Calibri" panose="020F0502020204030204" pitchFamily="34" charset="0"/>
              <a:cs typeface="Arial" panose="020B0604020202020204" pitchFamily="34" charset="0"/>
            </a:endParaRPr>
          </a:p>
          <a:p>
            <a:pPr marL="0" indent="0">
              <a:buNone/>
            </a:pPr>
            <a:endParaRPr lang="da-DK" sz="1400" dirty="0">
              <a:latin typeface="Arial" panose="020B0604020202020204" pitchFamily="34" charset="0"/>
              <a:ea typeface="Calibri" panose="020F0502020204030204" pitchFamily="34" charset="0"/>
              <a:cs typeface="Arial" panose="020B0604020202020204" pitchFamily="34" charset="0"/>
            </a:endParaRPr>
          </a:p>
          <a:p>
            <a:endParaRPr lang="da-DK" sz="1400" dirty="0">
              <a:latin typeface="Arial" panose="020B0604020202020204" pitchFamily="34" charset="0"/>
              <a:cs typeface="Arial" panose="020B0604020202020204" pitchFamily="34" charset="0"/>
            </a:endParaRPr>
          </a:p>
        </p:txBody>
      </p:sp>
      <p:sp>
        <p:nvSpPr>
          <p:cNvPr id="7" name="Slide Number Placeholder 6">
            <a:extLst>
              <a:ext uri="{FF2B5EF4-FFF2-40B4-BE49-F238E27FC236}">
                <a16:creationId xmlns:a16="http://schemas.microsoft.com/office/drawing/2014/main" id="{F3901693-8A4D-0542-AC34-56DA8DFCF8DF}"/>
              </a:ext>
            </a:extLst>
          </p:cNvPr>
          <p:cNvSpPr>
            <a:spLocks noGrp="1"/>
          </p:cNvSpPr>
          <p:nvPr>
            <p:ph type="sldNum" sz="quarter" idx="12"/>
          </p:nvPr>
        </p:nvSpPr>
        <p:spPr/>
        <p:txBody>
          <a:bodyPr/>
          <a:lstStyle/>
          <a:p>
            <a:fld id="{A7CD31F4-64FA-4BA0-9498-67783267A8C8}" type="slidenum">
              <a:rPr lang="en-US" smtClean="0"/>
              <a:pPr/>
              <a:t>5</a:t>
            </a:fld>
            <a:endParaRPr lang="en-US" dirty="0"/>
          </a:p>
        </p:txBody>
      </p:sp>
      <p:sp>
        <p:nvSpPr>
          <p:cNvPr id="14" name="Rectangle 13">
            <a:extLst>
              <a:ext uri="{FF2B5EF4-FFF2-40B4-BE49-F238E27FC236}">
                <a16:creationId xmlns:a16="http://schemas.microsoft.com/office/drawing/2014/main" id="{528E0EA4-ED17-4046-AC61-AA20EBE72F4F}"/>
              </a:ext>
            </a:extLst>
          </p:cNvPr>
          <p:cNvSpPr/>
          <p:nvPr/>
        </p:nvSpPr>
        <p:spPr>
          <a:xfrm>
            <a:off x="0" y="6620860"/>
            <a:ext cx="252248" cy="2476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pic>
        <p:nvPicPr>
          <p:cNvPr id="4" name="Picture 3">
            <a:extLst>
              <a:ext uri="{FF2B5EF4-FFF2-40B4-BE49-F238E27FC236}">
                <a16:creationId xmlns:a16="http://schemas.microsoft.com/office/drawing/2014/main" id="{A7F1AA69-BC0C-9E42-9268-4ADE3E91F192}"/>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9698181" y="3656199"/>
            <a:ext cx="1862053" cy="1862053"/>
          </a:xfrm>
          <a:prstGeom prst="rect">
            <a:avLst/>
          </a:prstGeom>
        </p:spPr>
      </p:pic>
      <p:sp>
        <p:nvSpPr>
          <p:cNvPr id="11" name="Oval 10">
            <a:extLst>
              <a:ext uri="{FF2B5EF4-FFF2-40B4-BE49-F238E27FC236}">
                <a16:creationId xmlns:a16="http://schemas.microsoft.com/office/drawing/2014/main" id="{7C8CF213-CB45-864E-953E-4A31D1BAF403}"/>
              </a:ext>
            </a:extLst>
          </p:cNvPr>
          <p:cNvSpPr/>
          <p:nvPr/>
        </p:nvSpPr>
        <p:spPr>
          <a:xfrm>
            <a:off x="9699408" y="1368191"/>
            <a:ext cx="1845749" cy="1845749"/>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pic>
        <p:nvPicPr>
          <p:cNvPr id="10" name="Picture 9">
            <a:extLst>
              <a:ext uri="{FF2B5EF4-FFF2-40B4-BE49-F238E27FC236}">
                <a16:creationId xmlns:a16="http://schemas.microsoft.com/office/drawing/2014/main" id="{AE3F4D80-7FEA-C743-B09A-9C33C5FDB987}"/>
              </a:ext>
            </a:extLst>
          </p:cNvPr>
          <p:cNvPicPr>
            <a:picLocks noChangeAspect="1"/>
          </p:cNvPicPr>
          <p:nvPr/>
        </p:nvPicPr>
        <p:blipFill>
          <a:blip r:embed="rId4"/>
          <a:stretch>
            <a:fillRect/>
          </a:stretch>
        </p:blipFill>
        <p:spPr>
          <a:xfrm>
            <a:off x="9929659" y="1639289"/>
            <a:ext cx="1341628" cy="1102864"/>
          </a:xfrm>
          <a:prstGeom prst="rect">
            <a:avLst/>
          </a:prstGeom>
        </p:spPr>
      </p:pic>
    </p:spTree>
    <p:extLst>
      <p:ext uri="{BB962C8B-B14F-4D97-AF65-F5344CB8AC3E}">
        <p14:creationId xmlns:p14="http://schemas.microsoft.com/office/powerpoint/2010/main" val="150716518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Picture 16">
            <a:extLst>
              <a:ext uri="{FF2B5EF4-FFF2-40B4-BE49-F238E27FC236}">
                <a16:creationId xmlns:a16="http://schemas.microsoft.com/office/drawing/2014/main" id="{49A72A3D-7085-8B4E-AC66-8A659818DF13}"/>
              </a:ext>
            </a:extLst>
          </p:cNvPr>
          <p:cNvPicPr>
            <a:picLocks noChangeAspect="1"/>
          </p:cNvPicPr>
          <p:nvPr/>
        </p:nvPicPr>
        <p:blipFill>
          <a:blip r:embed="rId2"/>
          <a:stretch>
            <a:fillRect/>
          </a:stretch>
        </p:blipFill>
        <p:spPr>
          <a:xfrm>
            <a:off x="5914729" y="-1"/>
            <a:ext cx="6277271" cy="5015345"/>
          </a:xfrm>
          <a:prstGeom prst="rect">
            <a:avLst/>
          </a:prstGeom>
        </p:spPr>
      </p:pic>
      <p:pic>
        <p:nvPicPr>
          <p:cNvPr id="8" name="Picture 7">
            <a:extLst>
              <a:ext uri="{FF2B5EF4-FFF2-40B4-BE49-F238E27FC236}">
                <a16:creationId xmlns:a16="http://schemas.microsoft.com/office/drawing/2014/main" id="{5DFC39D4-EE45-9D4B-B1FE-CDE30E08B429}"/>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9699408" y="3667602"/>
            <a:ext cx="1874216" cy="1874216"/>
          </a:xfrm>
          <a:prstGeom prst="rect">
            <a:avLst/>
          </a:prstGeom>
        </p:spPr>
      </p:pic>
      <p:sp>
        <p:nvSpPr>
          <p:cNvPr id="2" name="Title 1">
            <a:extLst>
              <a:ext uri="{FF2B5EF4-FFF2-40B4-BE49-F238E27FC236}">
                <a16:creationId xmlns:a16="http://schemas.microsoft.com/office/drawing/2014/main" id="{35025CAE-CB49-3E46-A84F-A8C27C2A7093}"/>
              </a:ext>
            </a:extLst>
          </p:cNvPr>
          <p:cNvSpPr>
            <a:spLocks noGrp="1"/>
          </p:cNvSpPr>
          <p:nvPr>
            <p:ph type="title"/>
          </p:nvPr>
        </p:nvSpPr>
        <p:spPr>
          <a:xfrm>
            <a:off x="460071" y="447778"/>
            <a:ext cx="10886803" cy="706930"/>
          </a:xfrm>
        </p:spPr>
        <p:txBody>
          <a:bodyPr>
            <a:normAutofit/>
          </a:bodyPr>
          <a:lstStyle/>
          <a:p>
            <a:r>
              <a:rPr lang="en-US" dirty="0" err="1"/>
              <a:t>Få</a:t>
            </a:r>
            <a:r>
              <a:rPr lang="en-US" dirty="0"/>
              <a:t> </a:t>
            </a:r>
            <a:r>
              <a:rPr lang="en-US" dirty="0" err="1"/>
              <a:t>ideer</a:t>
            </a:r>
            <a:r>
              <a:rPr lang="en-US" dirty="0"/>
              <a:t> </a:t>
            </a:r>
            <a:r>
              <a:rPr lang="en-US" dirty="0" err="1"/>
              <a:t>til</a:t>
            </a:r>
            <a:r>
              <a:rPr lang="en-US" dirty="0"/>
              <a:t> </a:t>
            </a:r>
            <a:r>
              <a:rPr lang="en-US" dirty="0" err="1"/>
              <a:t>frivilligopgaver</a:t>
            </a:r>
            <a:endParaRPr lang="da-DK" dirty="0"/>
          </a:p>
        </p:txBody>
      </p:sp>
      <p:sp>
        <p:nvSpPr>
          <p:cNvPr id="3" name="Content Placeholder 2">
            <a:extLst>
              <a:ext uri="{FF2B5EF4-FFF2-40B4-BE49-F238E27FC236}">
                <a16:creationId xmlns:a16="http://schemas.microsoft.com/office/drawing/2014/main" id="{06AA5BE0-91B6-9743-B1A8-36BAB0C462AA}"/>
              </a:ext>
            </a:extLst>
          </p:cNvPr>
          <p:cNvSpPr>
            <a:spLocks noGrp="1"/>
          </p:cNvSpPr>
          <p:nvPr>
            <p:ph idx="1"/>
          </p:nvPr>
        </p:nvSpPr>
        <p:spPr>
          <a:xfrm>
            <a:off x="487770" y="1354335"/>
            <a:ext cx="7672557" cy="4409155"/>
          </a:xfrm>
        </p:spPr>
        <p:txBody>
          <a:bodyPr>
            <a:noAutofit/>
          </a:bodyPr>
          <a:lstStyle/>
          <a:p>
            <a:pPr marL="0" lvl="0" indent="0">
              <a:lnSpc>
                <a:spcPct val="107000"/>
              </a:lnSpc>
              <a:buNone/>
            </a:pPr>
            <a:r>
              <a:rPr lang="da-DK" sz="1400" b="1" dirty="0">
                <a:latin typeface="Arial" panose="020B0604020202020204" pitchFamily="34" charset="0"/>
                <a:ea typeface="Arial" panose="020B0604020202020204" pitchFamily="34" charset="0"/>
                <a:cs typeface="Arial" panose="020B0604020202020204" pitchFamily="34" charset="0"/>
              </a:rPr>
              <a:t>Besøgsven eller mentor</a:t>
            </a:r>
          </a:p>
          <a:p>
            <a:pPr marL="0" lvl="0" indent="0">
              <a:lnSpc>
                <a:spcPct val="107000"/>
              </a:lnSpc>
              <a:buNone/>
            </a:pPr>
            <a:r>
              <a:rPr lang="da-DK" sz="1400" dirty="0">
                <a:latin typeface="Arial" panose="020B0604020202020204" pitchFamily="34" charset="0"/>
                <a:ea typeface="Calibri" panose="020F0502020204030204" pitchFamily="34" charset="0"/>
                <a:cs typeface="Arial" panose="020B0604020202020204" pitchFamily="34" charset="0"/>
              </a:rPr>
              <a:t>Som besøgsven eller mentor kan man være noget for et andet menneske, som har behov for nye relationer og samvær eller brug for støtte og vejledning. Man kan være besøgsven eller mentor for ældre mennesker, børn, nytilkomne flygtninge, mennesker med handicap eller mange andre. Sammen kan man snakke, gå en tur, spille spil eller finde på noget helt andet. </a:t>
            </a:r>
          </a:p>
          <a:p>
            <a:pPr marL="0" lvl="0" indent="0">
              <a:lnSpc>
                <a:spcPct val="107000"/>
              </a:lnSpc>
              <a:spcAft>
                <a:spcPts val="800"/>
              </a:spcAft>
              <a:buNone/>
            </a:pPr>
            <a:r>
              <a:rPr lang="da-DK" sz="1400" b="1" dirty="0">
                <a:latin typeface="Arial" panose="020B0604020202020204" pitchFamily="34" charset="0"/>
                <a:ea typeface="Arial" panose="020B0604020202020204" pitchFamily="34" charset="0"/>
                <a:cs typeface="Arial" panose="020B0604020202020204" pitchFamily="34" charset="0"/>
              </a:rPr>
              <a:t>Lektiehjælp</a:t>
            </a:r>
          </a:p>
          <a:p>
            <a:pPr marL="0" lvl="0" indent="0">
              <a:lnSpc>
                <a:spcPct val="107000"/>
              </a:lnSpc>
              <a:spcAft>
                <a:spcPts val="800"/>
              </a:spcAft>
              <a:buNone/>
            </a:pPr>
            <a:r>
              <a:rPr lang="da-DK" sz="1400" dirty="0">
                <a:latin typeface="Arial" panose="020B0604020202020204" pitchFamily="34" charset="0"/>
                <a:ea typeface="Arial" panose="020B0604020202020204" pitchFamily="34" charset="0"/>
                <a:cs typeface="Arial" panose="020B0604020202020204" pitchFamily="34" charset="0"/>
              </a:rPr>
              <a:t>S</a:t>
            </a:r>
            <a:r>
              <a:rPr lang="da-DK" sz="1400" dirty="0">
                <a:latin typeface="Arial" panose="020B0604020202020204" pitchFamily="34" charset="0"/>
                <a:ea typeface="Calibri" panose="020F0502020204030204" pitchFamily="34" charset="0"/>
                <a:cs typeface="Arial" panose="020B0604020202020204" pitchFamily="34" charset="0"/>
              </a:rPr>
              <a:t>om lektiehjælper støtter man børn, der har brug for hjælp til lektier i skolen fx sprogundervisning. Det kan både være 1-1-undervisning eller i lektiecafeer sammen med flere frivillige. </a:t>
            </a:r>
          </a:p>
          <a:p>
            <a:pPr marL="0" lvl="0" indent="0">
              <a:lnSpc>
                <a:spcPct val="107000"/>
              </a:lnSpc>
              <a:spcAft>
                <a:spcPts val="800"/>
              </a:spcAft>
              <a:buNone/>
            </a:pPr>
            <a:r>
              <a:rPr lang="da-DK" sz="1400" b="1" dirty="0">
                <a:latin typeface="Arial" panose="020B0604020202020204" pitchFamily="34" charset="0"/>
                <a:ea typeface="Arial" panose="020B0604020202020204" pitchFamily="34" charset="0"/>
                <a:cs typeface="Arial" panose="020B0604020202020204" pitchFamily="34" charset="0"/>
              </a:rPr>
              <a:t>IT eller programmering</a:t>
            </a:r>
          </a:p>
          <a:p>
            <a:pPr marL="0" lvl="0" indent="0">
              <a:lnSpc>
                <a:spcPct val="107000"/>
              </a:lnSpc>
              <a:spcAft>
                <a:spcPts val="800"/>
              </a:spcAft>
              <a:buNone/>
            </a:pPr>
            <a:r>
              <a:rPr lang="da-DK" sz="1400" dirty="0">
                <a:latin typeface="Arial" panose="020B0604020202020204" pitchFamily="34" charset="0"/>
                <a:ea typeface="Calibri" panose="020F0502020204030204" pitchFamily="34" charset="0"/>
                <a:cs typeface="Arial" panose="020B0604020202020204" pitchFamily="34" charset="0"/>
              </a:rPr>
              <a:t>Som frivillig inden for IT eller programmering kan man hjælpe foreninger med at løse tekniske problemer, sætte teknisk udstyr op eller programmere. Man kan også rådgive eller undervise andre i brugen af IT fx sociale medier, e-mail, søgefunktion, programmering mm. </a:t>
            </a:r>
            <a:br>
              <a:rPr lang="da-DK" sz="1400" dirty="0">
                <a:latin typeface="Arial" panose="020B0604020202020204" pitchFamily="34" charset="0"/>
                <a:ea typeface="Calibri" panose="020F0502020204030204" pitchFamily="34" charset="0"/>
                <a:cs typeface="Arial" panose="020B0604020202020204" pitchFamily="34" charset="0"/>
              </a:rPr>
            </a:br>
            <a:endParaRPr lang="da-DK" sz="1400" dirty="0">
              <a:latin typeface="Arial" panose="020B0604020202020204" pitchFamily="34" charset="0"/>
              <a:ea typeface="Calibri" panose="020F0502020204030204" pitchFamily="34" charset="0"/>
              <a:cs typeface="Arial" panose="020B0604020202020204" pitchFamily="34" charset="0"/>
            </a:endParaRPr>
          </a:p>
          <a:p>
            <a:endParaRPr lang="da-DK" sz="1400" dirty="0">
              <a:latin typeface="Arial" panose="020B0604020202020204" pitchFamily="34" charset="0"/>
              <a:cs typeface="Arial" panose="020B0604020202020204" pitchFamily="34" charset="0"/>
            </a:endParaRPr>
          </a:p>
        </p:txBody>
      </p:sp>
      <p:sp>
        <p:nvSpPr>
          <p:cNvPr id="7" name="Slide Number Placeholder 6">
            <a:extLst>
              <a:ext uri="{FF2B5EF4-FFF2-40B4-BE49-F238E27FC236}">
                <a16:creationId xmlns:a16="http://schemas.microsoft.com/office/drawing/2014/main" id="{F3901693-8A4D-0542-AC34-56DA8DFCF8DF}"/>
              </a:ext>
            </a:extLst>
          </p:cNvPr>
          <p:cNvSpPr>
            <a:spLocks noGrp="1"/>
          </p:cNvSpPr>
          <p:nvPr>
            <p:ph type="sldNum" sz="quarter" idx="12"/>
          </p:nvPr>
        </p:nvSpPr>
        <p:spPr/>
        <p:txBody>
          <a:bodyPr/>
          <a:lstStyle/>
          <a:p>
            <a:fld id="{A7CD31F4-64FA-4BA0-9498-67783267A8C8}" type="slidenum">
              <a:rPr lang="en-US" smtClean="0"/>
              <a:pPr/>
              <a:t>6</a:t>
            </a:fld>
            <a:endParaRPr lang="en-US" dirty="0"/>
          </a:p>
        </p:txBody>
      </p:sp>
      <p:sp>
        <p:nvSpPr>
          <p:cNvPr id="14" name="Rectangle 13">
            <a:extLst>
              <a:ext uri="{FF2B5EF4-FFF2-40B4-BE49-F238E27FC236}">
                <a16:creationId xmlns:a16="http://schemas.microsoft.com/office/drawing/2014/main" id="{528E0EA4-ED17-4046-AC61-AA20EBE72F4F}"/>
              </a:ext>
            </a:extLst>
          </p:cNvPr>
          <p:cNvSpPr/>
          <p:nvPr/>
        </p:nvSpPr>
        <p:spPr>
          <a:xfrm>
            <a:off x="0" y="6620860"/>
            <a:ext cx="252248" cy="2476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11" name="Oval 10">
            <a:extLst>
              <a:ext uri="{FF2B5EF4-FFF2-40B4-BE49-F238E27FC236}">
                <a16:creationId xmlns:a16="http://schemas.microsoft.com/office/drawing/2014/main" id="{4044D98B-F903-7F45-AAD5-D88AD6D9AC86}"/>
              </a:ext>
            </a:extLst>
          </p:cNvPr>
          <p:cNvSpPr/>
          <p:nvPr/>
        </p:nvSpPr>
        <p:spPr>
          <a:xfrm>
            <a:off x="9699408" y="1368191"/>
            <a:ext cx="1845749" cy="1845749"/>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pic>
        <p:nvPicPr>
          <p:cNvPr id="10" name="Picture 9">
            <a:extLst>
              <a:ext uri="{FF2B5EF4-FFF2-40B4-BE49-F238E27FC236}">
                <a16:creationId xmlns:a16="http://schemas.microsoft.com/office/drawing/2014/main" id="{D344E923-3D5F-A542-A2B4-636960936AE1}"/>
              </a:ext>
            </a:extLst>
          </p:cNvPr>
          <p:cNvPicPr>
            <a:picLocks noChangeAspect="1"/>
          </p:cNvPicPr>
          <p:nvPr/>
        </p:nvPicPr>
        <p:blipFill>
          <a:blip r:embed="rId4"/>
          <a:stretch>
            <a:fillRect/>
          </a:stretch>
        </p:blipFill>
        <p:spPr>
          <a:xfrm>
            <a:off x="9929659" y="1639289"/>
            <a:ext cx="1341628" cy="1102864"/>
          </a:xfrm>
          <a:prstGeom prst="rect">
            <a:avLst/>
          </a:prstGeom>
        </p:spPr>
      </p:pic>
    </p:spTree>
    <p:extLst>
      <p:ext uri="{BB962C8B-B14F-4D97-AF65-F5344CB8AC3E}">
        <p14:creationId xmlns:p14="http://schemas.microsoft.com/office/powerpoint/2010/main" val="60785250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Picture 17">
            <a:extLst>
              <a:ext uri="{FF2B5EF4-FFF2-40B4-BE49-F238E27FC236}">
                <a16:creationId xmlns:a16="http://schemas.microsoft.com/office/drawing/2014/main" id="{37977829-FE44-004D-B6C7-130D53A6C4F9}"/>
              </a:ext>
            </a:extLst>
          </p:cNvPr>
          <p:cNvPicPr>
            <a:picLocks noChangeAspect="1"/>
          </p:cNvPicPr>
          <p:nvPr/>
        </p:nvPicPr>
        <p:blipFill>
          <a:blip r:embed="rId2"/>
          <a:stretch>
            <a:fillRect/>
          </a:stretch>
        </p:blipFill>
        <p:spPr>
          <a:xfrm>
            <a:off x="5914729" y="-1"/>
            <a:ext cx="6277271" cy="5015345"/>
          </a:xfrm>
          <a:prstGeom prst="rect">
            <a:avLst/>
          </a:prstGeom>
        </p:spPr>
      </p:pic>
      <p:pic>
        <p:nvPicPr>
          <p:cNvPr id="21" name="Picture 20">
            <a:extLst>
              <a:ext uri="{FF2B5EF4-FFF2-40B4-BE49-F238E27FC236}">
                <a16:creationId xmlns:a16="http://schemas.microsoft.com/office/drawing/2014/main" id="{A4A04C31-EE00-254B-B2EF-523FCEAA5A3D}"/>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9712731" y="3667601"/>
            <a:ext cx="1846507" cy="1846507"/>
          </a:xfrm>
          <a:prstGeom prst="rect">
            <a:avLst/>
          </a:prstGeom>
        </p:spPr>
      </p:pic>
      <p:sp>
        <p:nvSpPr>
          <p:cNvPr id="2" name="Title 1">
            <a:extLst>
              <a:ext uri="{FF2B5EF4-FFF2-40B4-BE49-F238E27FC236}">
                <a16:creationId xmlns:a16="http://schemas.microsoft.com/office/drawing/2014/main" id="{35025CAE-CB49-3E46-A84F-A8C27C2A7093}"/>
              </a:ext>
            </a:extLst>
          </p:cNvPr>
          <p:cNvSpPr>
            <a:spLocks noGrp="1"/>
          </p:cNvSpPr>
          <p:nvPr>
            <p:ph type="title"/>
          </p:nvPr>
        </p:nvSpPr>
        <p:spPr>
          <a:xfrm>
            <a:off x="460071" y="447778"/>
            <a:ext cx="10886803" cy="706930"/>
          </a:xfrm>
        </p:spPr>
        <p:txBody>
          <a:bodyPr>
            <a:normAutofit/>
          </a:bodyPr>
          <a:lstStyle/>
          <a:p>
            <a:r>
              <a:rPr lang="en-US" dirty="0" err="1"/>
              <a:t>Få</a:t>
            </a:r>
            <a:r>
              <a:rPr lang="en-US" dirty="0"/>
              <a:t> </a:t>
            </a:r>
            <a:r>
              <a:rPr lang="en-US" dirty="0" err="1"/>
              <a:t>ideer</a:t>
            </a:r>
            <a:r>
              <a:rPr lang="en-US" dirty="0"/>
              <a:t> </a:t>
            </a:r>
            <a:r>
              <a:rPr lang="en-US" dirty="0" err="1"/>
              <a:t>til</a:t>
            </a:r>
            <a:r>
              <a:rPr lang="en-US" dirty="0"/>
              <a:t> </a:t>
            </a:r>
            <a:r>
              <a:rPr lang="en-US" dirty="0" err="1"/>
              <a:t>frivilligopgaver</a:t>
            </a:r>
            <a:endParaRPr lang="da-DK" dirty="0"/>
          </a:p>
        </p:txBody>
      </p:sp>
      <p:sp>
        <p:nvSpPr>
          <p:cNvPr id="3" name="Content Placeholder 2">
            <a:extLst>
              <a:ext uri="{FF2B5EF4-FFF2-40B4-BE49-F238E27FC236}">
                <a16:creationId xmlns:a16="http://schemas.microsoft.com/office/drawing/2014/main" id="{06AA5BE0-91B6-9743-B1A8-36BAB0C462AA}"/>
              </a:ext>
            </a:extLst>
          </p:cNvPr>
          <p:cNvSpPr>
            <a:spLocks noGrp="1"/>
          </p:cNvSpPr>
          <p:nvPr>
            <p:ph idx="1"/>
          </p:nvPr>
        </p:nvSpPr>
        <p:spPr>
          <a:xfrm>
            <a:off x="487770" y="1360664"/>
            <a:ext cx="7714121" cy="3760980"/>
          </a:xfrm>
        </p:spPr>
        <p:txBody>
          <a:bodyPr>
            <a:normAutofit/>
          </a:bodyPr>
          <a:lstStyle/>
          <a:p>
            <a:pPr marL="0" lvl="0" indent="0">
              <a:lnSpc>
                <a:spcPct val="107000"/>
              </a:lnSpc>
              <a:buNone/>
            </a:pPr>
            <a:r>
              <a:rPr lang="da-DK" sz="1400" b="1" dirty="0">
                <a:latin typeface="Arial" panose="020B0604020202020204" pitchFamily="34" charset="0"/>
                <a:ea typeface="Arial" panose="020B0604020202020204" pitchFamily="34" charset="0"/>
                <a:cs typeface="Times New Roman" panose="02020603050405020304" pitchFamily="18" charset="0"/>
              </a:rPr>
              <a:t>Kommunikation og </a:t>
            </a:r>
            <a:r>
              <a:rPr lang="da-DK" sz="1400" b="1" dirty="0" err="1">
                <a:latin typeface="Arial" panose="020B0604020202020204" pitchFamily="34" charset="0"/>
                <a:ea typeface="Arial" panose="020B0604020202020204" pitchFamily="34" charset="0"/>
                <a:cs typeface="Times New Roman" panose="02020603050405020304" pitchFamily="18" charset="0"/>
              </a:rPr>
              <a:t>SoMe</a:t>
            </a:r>
            <a:endParaRPr lang="da-DK" sz="1400" b="1" dirty="0">
              <a:latin typeface="Arial" panose="020B0604020202020204" pitchFamily="34" charset="0"/>
              <a:ea typeface="Arial" panose="020B0604020202020204" pitchFamily="34" charset="0"/>
              <a:cs typeface="Times New Roman" panose="02020603050405020304" pitchFamily="18" charset="0"/>
            </a:endParaRPr>
          </a:p>
          <a:p>
            <a:pPr marL="0" lvl="0" indent="0">
              <a:lnSpc>
                <a:spcPct val="107000"/>
              </a:lnSpc>
              <a:buNone/>
            </a:pPr>
            <a:r>
              <a:rPr lang="da-DK" sz="1400" dirty="0">
                <a:latin typeface="Arial" panose="020B0604020202020204" pitchFamily="34" charset="0"/>
                <a:ea typeface="Calibri" panose="020F0502020204030204" pitchFamily="34" charset="0"/>
                <a:cs typeface="Times New Roman" panose="02020603050405020304" pitchFamily="18" charset="0"/>
              </a:rPr>
              <a:t>Som frivillig inden for kommunikation og </a:t>
            </a:r>
            <a:r>
              <a:rPr lang="da-DK" sz="1400" dirty="0" err="1">
                <a:latin typeface="Arial" panose="020B0604020202020204" pitchFamily="34" charset="0"/>
                <a:ea typeface="Calibri" panose="020F0502020204030204" pitchFamily="34" charset="0"/>
                <a:cs typeface="Times New Roman" panose="02020603050405020304" pitchFamily="18" charset="0"/>
              </a:rPr>
              <a:t>SoMe</a:t>
            </a:r>
            <a:r>
              <a:rPr lang="da-DK" sz="1400" dirty="0">
                <a:latin typeface="Arial" panose="020B0604020202020204" pitchFamily="34" charset="0"/>
                <a:ea typeface="Calibri" panose="020F0502020204030204" pitchFamily="34" charset="0"/>
                <a:cs typeface="Times New Roman" panose="02020603050405020304" pitchFamily="18" charset="0"/>
              </a:rPr>
              <a:t> kan man blandt andet hjælpe med at lave opdateringer på foreningens facebookside, fotografering, skrive nyhedsbreve, opdatere hjemmeside eller lave kampagner. </a:t>
            </a:r>
            <a:r>
              <a:rPr lang="da-DK" sz="1400" dirty="0">
                <a:latin typeface="Calibri" panose="020F0502020204030204" pitchFamily="34" charset="0"/>
                <a:ea typeface="Calibri" panose="020F0502020204030204" pitchFamily="34" charset="0"/>
                <a:cs typeface="Times New Roman" panose="02020603050405020304" pitchFamily="18" charset="0"/>
              </a:rPr>
              <a:t> </a:t>
            </a:r>
          </a:p>
          <a:p>
            <a:pPr marL="0" lvl="0" indent="0">
              <a:lnSpc>
                <a:spcPct val="107000"/>
              </a:lnSpc>
              <a:buNone/>
            </a:pPr>
            <a:r>
              <a:rPr lang="da-DK" sz="1400" b="1" dirty="0">
                <a:latin typeface="Arial" panose="020B0604020202020204" pitchFamily="34" charset="0"/>
                <a:ea typeface="Arial" panose="020B0604020202020204" pitchFamily="34" charset="0"/>
                <a:cs typeface="Times New Roman" panose="02020603050405020304" pitchFamily="18" charset="0"/>
              </a:rPr>
              <a:t>Økonomi og Administration</a:t>
            </a:r>
          </a:p>
          <a:p>
            <a:pPr marL="0" lvl="0" indent="0">
              <a:lnSpc>
                <a:spcPct val="107000"/>
              </a:lnSpc>
              <a:buNone/>
            </a:pPr>
            <a:r>
              <a:rPr lang="da-DK" sz="1400" dirty="0">
                <a:latin typeface="Arial" panose="020B0604020202020204" pitchFamily="34" charset="0"/>
                <a:ea typeface="Arial" panose="020B0604020202020204" pitchFamily="34" charset="0"/>
                <a:cs typeface="Times New Roman" panose="02020603050405020304" pitchFamily="18" charset="0"/>
              </a:rPr>
              <a:t>Mange foreninger har brug for frivillige, der kan hjælpe med at løse administrative opgaver såsom registrering af medlemmer, holdtilmeldinger og meget andet. </a:t>
            </a:r>
          </a:p>
          <a:p>
            <a:pPr marL="0" lvl="0" indent="0">
              <a:lnSpc>
                <a:spcPct val="107000"/>
              </a:lnSpc>
              <a:buNone/>
            </a:pPr>
            <a:r>
              <a:rPr lang="da-DK" sz="1400" b="1" dirty="0">
                <a:latin typeface="Arial" panose="020B0604020202020204" pitchFamily="34" charset="0"/>
                <a:ea typeface="Arial" panose="020B0604020202020204" pitchFamily="34" charset="0"/>
                <a:cs typeface="Times New Roman" panose="02020603050405020304" pitchFamily="18" charset="0"/>
              </a:rPr>
              <a:t>Praktisk arbejde</a:t>
            </a:r>
          </a:p>
          <a:p>
            <a:pPr marL="0" lvl="0" indent="0">
              <a:lnSpc>
                <a:spcPct val="107000"/>
              </a:lnSpc>
              <a:buNone/>
            </a:pPr>
            <a:r>
              <a:rPr lang="da-DK" sz="1400" dirty="0">
                <a:latin typeface="Arial" panose="020B0604020202020204" pitchFamily="34" charset="0"/>
                <a:ea typeface="Arial" panose="020B0604020202020204" pitchFamily="34" charset="0"/>
                <a:cs typeface="Times New Roman" panose="02020603050405020304" pitchFamily="18" charset="0"/>
              </a:rPr>
              <a:t>Man</a:t>
            </a:r>
            <a:r>
              <a:rPr lang="da-DK" sz="1400" dirty="0">
                <a:latin typeface="Arial" panose="020B0604020202020204" pitchFamily="34" charset="0"/>
                <a:ea typeface="Calibri" panose="020F0502020204030204" pitchFamily="34" charset="0"/>
                <a:cs typeface="Times New Roman" panose="02020603050405020304" pitchFamily="18" charset="0"/>
              </a:rPr>
              <a:t> kan hjælpe til med meget forskelligt praktisk arbejde i foreningerne såsom oprydning, stille borde og stole op, lave kaffe, dække bord, opvask, havearbejde eller at gøre redskaber klar til en sportsaktivitet og meget mere. Det er kun fantasien, der sætter grænser.</a:t>
            </a:r>
            <a:br>
              <a:rPr lang="da-DK" sz="1400" dirty="0">
                <a:latin typeface="Arial" panose="020B0604020202020204" pitchFamily="34" charset="0"/>
                <a:ea typeface="Calibri" panose="020F0502020204030204" pitchFamily="34" charset="0"/>
                <a:cs typeface="Times New Roman" panose="02020603050405020304" pitchFamily="18" charset="0"/>
              </a:rPr>
            </a:br>
            <a:endParaRPr lang="da-DK" sz="1400" dirty="0">
              <a:latin typeface="Calibri" panose="020F0502020204030204" pitchFamily="34" charset="0"/>
              <a:ea typeface="Calibri" panose="020F0502020204030204" pitchFamily="34" charset="0"/>
              <a:cs typeface="Times New Roman" panose="02020603050405020304" pitchFamily="18" charset="0"/>
            </a:endParaRPr>
          </a:p>
          <a:p>
            <a:endParaRPr lang="da-DK" sz="1400" dirty="0"/>
          </a:p>
        </p:txBody>
      </p:sp>
      <p:sp>
        <p:nvSpPr>
          <p:cNvPr id="7" name="Slide Number Placeholder 6">
            <a:extLst>
              <a:ext uri="{FF2B5EF4-FFF2-40B4-BE49-F238E27FC236}">
                <a16:creationId xmlns:a16="http://schemas.microsoft.com/office/drawing/2014/main" id="{F3901693-8A4D-0542-AC34-56DA8DFCF8DF}"/>
              </a:ext>
            </a:extLst>
          </p:cNvPr>
          <p:cNvSpPr>
            <a:spLocks noGrp="1"/>
          </p:cNvSpPr>
          <p:nvPr>
            <p:ph type="sldNum" sz="quarter" idx="12"/>
          </p:nvPr>
        </p:nvSpPr>
        <p:spPr/>
        <p:txBody>
          <a:bodyPr/>
          <a:lstStyle/>
          <a:p>
            <a:fld id="{A7CD31F4-64FA-4BA0-9498-67783267A8C8}" type="slidenum">
              <a:rPr lang="en-US" smtClean="0"/>
              <a:pPr/>
              <a:t>7</a:t>
            </a:fld>
            <a:endParaRPr lang="en-US" dirty="0"/>
          </a:p>
        </p:txBody>
      </p:sp>
      <p:sp>
        <p:nvSpPr>
          <p:cNvPr id="14" name="Rectangle 13">
            <a:extLst>
              <a:ext uri="{FF2B5EF4-FFF2-40B4-BE49-F238E27FC236}">
                <a16:creationId xmlns:a16="http://schemas.microsoft.com/office/drawing/2014/main" id="{528E0EA4-ED17-4046-AC61-AA20EBE72F4F}"/>
              </a:ext>
            </a:extLst>
          </p:cNvPr>
          <p:cNvSpPr/>
          <p:nvPr/>
        </p:nvSpPr>
        <p:spPr>
          <a:xfrm>
            <a:off x="0" y="6620860"/>
            <a:ext cx="252248" cy="2476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12" name="Oval 11">
            <a:extLst>
              <a:ext uri="{FF2B5EF4-FFF2-40B4-BE49-F238E27FC236}">
                <a16:creationId xmlns:a16="http://schemas.microsoft.com/office/drawing/2014/main" id="{5157079B-C008-3447-97CD-A32A6FB9434C}"/>
              </a:ext>
            </a:extLst>
          </p:cNvPr>
          <p:cNvSpPr/>
          <p:nvPr/>
        </p:nvSpPr>
        <p:spPr>
          <a:xfrm>
            <a:off x="9699408" y="1368191"/>
            <a:ext cx="1845749" cy="1845749"/>
          </a:xfrm>
          <a:prstGeom prst="ellipse">
            <a:avLst/>
          </a:prstGeom>
          <a:solidFill>
            <a:srgbClr val="0067A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pic>
        <p:nvPicPr>
          <p:cNvPr id="10" name="Picture 9">
            <a:extLst>
              <a:ext uri="{FF2B5EF4-FFF2-40B4-BE49-F238E27FC236}">
                <a16:creationId xmlns:a16="http://schemas.microsoft.com/office/drawing/2014/main" id="{7BF25AE8-AFFD-8F48-BA45-34FA100DF569}"/>
              </a:ext>
            </a:extLst>
          </p:cNvPr>
          <p:cNvPicPr>
            <a:picLocks noChangeAspect="1"/>
          </p:cNvPicPr>
          <p:nvPr/>
        </p:nvPicPr>
        <p:blipFill>
          <a:blip r:embed="rId4"/>
          <a:stretch>
            <a:fillRect/>
          </a:stretch>
        </p:blipFill>
        <p:spPr>
          <a:xfrm>
            <a:off x="9929659" y="1639289"/>
            <a:ext cx="1341628" cy="1102864"/>
          </a:xfrm>
          <a:prstGeom prst="rect">
            <a:avLst/>
          </a:prstGeom>
        </p:spPr>
      </p:pic>
    </p:spTree>
    <p:extLst>
      <p:ext uri="{BB962C8B-B14F-4D97-AF65-F5344CB8AC3E}">
        <p14:creationId xmlns:p14="http://schemas.microsoft.com/office/powerpoint/2010/main" val="402165259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Picture 17">
            <a:extLst>
              <a:ext uri="{FF2B5EF4-FFF2-40B4-BE49-F238E27FC236}">
                <a16:creationId xmlns:a16="http://schemas.microsoft.com/office/drawing/2014/main" id="{44DE7D26-5215-7642-81C3-570F7A612D66}"/>
              </a:ext>
            </a:extLst>
          </p:cNvPr>
          <p:cNvPicPr>
            <a:picLocks noChangeAspect="1"/>
          </p:cNvPicPr>
          <p:nvPr/>
        </p:nvPicPr>
        <p:blipFill>
          <a:blip r:embed="rId2"/>
          <a:stretch>
            <a:fillRect/>
          </a:stretch>
        </p:blipFill>
        <p:spPr>
          <a:xfrm>
            <a:off x="5914729" y="-1"/>
            <a:ext cx="6277271" cy="5015345"/>
          </a:xfrm>
          <a:prstGeom prst="rect">
            <a:avLst/>
          </a:prstGeom>
        </p:spPr>
      </p:pic>
      <p:pic>
        <p:nvPicPr>
          <p:cNvPr id="19" name="Picture 18">
            <a:extLst>
              <a:ext uri="{FF2B5EF4-FFF2-40B4-BE49-F238E27FC236}">
                <a16:creationId xmlns:a16="http://schemas.microsoft.com/office/drawing/2014/main" id="{747FAC63-BDF8-AC42-A568-888D8106B278}"/>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9707154" y="3671454"/>
            <a:ext cx="1842655" cy="1842655"/>
          </a:xfrm>
          <a:prstGeom prst="rect">
            <a:avLst/>
          </a:prstGeom>
        </p:spPr>
      </p:pic>
      <p:sp>
        <p:nvSpPr>
          <p:cNvPr id="2" name="Title 1">
            <a:extLst>
              <a:ext uri="{FF2B5EF4-FFF2-40B4-BE49-F238E27FC236}">
                <a16:creationId xmlns:a16="http://schemas.microsoft.com/office/drawing/2014/main" id="{35025CAE-CB49-3E46-A84F-A8C27C2A7093}"/>
              </a:ext>
            </a:extLst>
          </p:cNvPr>
          <p:cNvSpPr>
            <a:spLocks noGrp="1"/>
          </p:cNvSpPr>
          <p:nvPr>
            <p:ph type="title"/>
          </p:nvPr>
        </p:nvSpPr>
        <p:spPr>
          <a:xfrm>
            <a:off x="471327" y="450943"/>
            <a:ext cx="10886803" cy="706930"/>
          </a:xfrm>
        </p:spPr>
        <p:txBody>
          <a:bodyPr>
            <a:normAutofit/>
          </a:bodyPr>
          <a:lstStyle/>
          <a:p>
            <a:r>
              <a:rPr lang="en-US" dirty="0" err="1"/>
              <a:t>Få</a:t>
            </a:r>
            <a:r>
              <a:rPr lang="en-US" dirty="0"/>
              <a:t> </a:t>
            </a:r>
            <a:r>
              <a:rPr lang="en-US" dirty="0" err="1"/>
              <a:t>ideer</a:t>
            </a:r>
            <a:r>
              <a:rPr lang="en-US" dirty="0"/>
              <a:t> </a:t>
            </a:r>
            <a:r>
              <a:rPr lang="en-US" dirty="0" err="1"/>
              <a:t>til</a:t>
            </a:r>
            <a:r>
              <a:rPr lang="en-US" dirty="0"/>
              <a:t> </a:t>
            </a:r>
            <a:r>
              <a:rPr lang="en-US" dirty="0" err="1"/>
              <a:t>frivilligopgaver</a:t>
            </a:r>
            <a:endParaRPr lang="da-DK" dirty="0"/>
          </a:p>
        </p:txBody>
      </p:sp>
      <p:sp>
        <p:nvSpPr>
          <p:cNvPr id="3" name="Content Placeholder 2">
            <a:extLst>
              <a:ext uri="{FF2B5EF4-FFF2-40B4-BE49-F238E27FC236}">
                <a16:creationId xmlns:a16="http://schemas.microsoft.com/office/drawing/2014/main" id="{06AA5BE0-91B6-9743-B1A8-36BAB0C462AA}"/>
              </a:ext>
            </a:extLst>
          </p:cNvPr>
          <p:cNvSpPr>
            <a:spLocks noGrp="1"/>
          </p:cNvSpPr>
          <p:nvPr>
            <p:ph idx="1"/>
          </p:nvPr>
        </p:nvSpPr>
        <p:spPr>
          <a:xfrm>
            <a:off x="487770" y="1333450"/>
            <a:ext cx="7755685" cy="3760980"/>
          </a:xfrm>
        </p:spPr>
        <p:txBody>
          <a:bodyPr>
            <a:normAutofit/>
          </a:bodyPr>
          <a:lstStyle/>
          <a:p>
            <a:pPr marL="0" lvl="0" indent="0">
              <a:lnSpc>
                <a:spcPct val="107000"/>
              </a:lnSpc>
              <a:buNone/>
            </a:pPr>
            <a:r>
              <a:rPr lang="da-DK" sz="1400" b="1" dirty="0">
                <a:latin typeface="Arial" panose="020B0604020202020204" pitchFamily="34" charset="0"/>
                <a:ea typeface="Arial" panose="020B0604020202020204" pitchFamily="34" charset="0"/>
                <a:cs typeface="Times New Roman" panose="02020603050405020304" pitchFamily="18" charset="0"/>
              </a:rPr>
              <a:t>Butik, genbrug og cafe</a:t>
            </a:r>
          </a:p>
          <a:p>
            <a:pPr marL="0" lvl="0" indent="0">
              <a:lnSpc>
                <a:spcPct val="107000"/>
              </a:lnSpc>
              <a:buNone/>
            </a:pPr>
            <a:r>
              <a:rPr lang="da-DK" sz="1400" dirty="0">
                <a:latin typeface="Arial" panose="020B0604020202020204" pitchFamily="34" charset="0"/>
                <a:ea typeface="Calibri" panose="020F0502020204030204" pitchFamily="34" charset="0"/>
                <a:cs typeface="Times New Roman" panose="02020603050405020304" pitchFamily="18" charset="0"/>
              </a:rPr>
              <a:t>Som frivillig i en butik, genbrug eller café kan man hjælpe med praktiske opgaver, der sikrer den daglige drift. Man kan fx betjene kassen, fylde varer op, lægge tøj sammen, gøre rent, servere eller tage godt imod kunder. </a:t>
            </a:r>
            <a:endParaRPr lang="da-DK" sz="1400" dirty="0">
              <a:latin typeface="Calibri" panose="020F0502020204030204" pitchFamily="34" charset="0"/>
              <a:ea typeface="Calibri" panose="020F0502020204030204" pitchFamily="34" charset="0"/>
              <a:cs typeface="Times New Roman" panose="02020603050405020304" pitchFamily="18" charset="0"/>
            </a:endParaRPr>
          </a:p>
          <a:p>
            <a:pPr marL="0" lvl="0" indent="0">
              <a:lnSpc>
                <a:spcPct val="107000"/>
              </a:lnSpc>
              <a:buNone/>
            </a:pPr>
            <a:r>
              <a:rPr lang="da-DK" sz="1400" b="1" dirty="0">
                <a:latin typeface="Arial" panose="020B0604020202020204" pitchFamily="34" charset="0"/>
                <a:ea typeface="Arial" panose="020B0604020202020204" pitchFamily="34" charset="0"/>
                <a:cs typeface="Times New Roman" panose="02020603050405020304" pitchFamily="18" charset="0"/>
              </a:rPr>
              <a:t>Børne- og ungdomsklubber</a:t>
            </a:r>
            <a:endParaRPr lang="da-DK" sz="1400" b="1" dirty="0">
              <a:latin typeface="Calibri" panose="020F0502020204030204" pitchFamily="34" charset="0"/>
              <a:ea typeface="Arial" panose="020B0604020202020204" pitchFamily="34" charset="0"/>
              <a:cs typeface="Times New Roman" panose="02020603050405020304" pitchFamily="18" charset="0"/>
            </a:endParaRPr>
          </a:p>
          <a:p>
            <a:pPr marL="0" lvl="0" indent="0">
              <a:lnSpc>
                <a:spcPct val="107000"/>
              </a:lnSpc>
              <a:buNone/>
            </a:pPr>
            <a:r>
              <a:rPr lang="da-DK" sz="1400" dirty="0">
                <a:latin typeface="Arial" panose="020B0604020202020204" pitchFamily="34" charset="0"/>
                <a:ea typeface="Calibri" panose="020F0502020204030204" pitchFamily="34" charset="0"/>
                <a:cs typeface="Times New Roman" panose="02020603050405020304" pitchFamily="18" charset="0"/>
              </a:rPr>
              <a:t>I børne- og ungdomsklubber kan man lege, spille musik, lave mad, spille brætspil, hjælpe med lektier eller andet med børn eller unge. Man kan være frivillig under aktiviteten eller være med til at koordinere og planlægge aktiviteterne sammen med andre frivillige.</a:t>
            </a:r>
            <a:endParaRPr lang="da-DK" sz="1400" dirty="0">
              <a:latin typeface="Calibri" panose="020F0502020204030204" pitchFamily="34" charset="0"/>
              <a:ea typeface="Calibri" panose="020F0502020204030204" pitchFamily="34" charset="0"/>
              <a:cs typeface="Times New Roman" panose="02020603050405020304" pitchFamily="18" charset="0"/>
            </a:endParaRPr>
          </a:p>
          <a:p>
            <a:pPr marL="0" lvl="0" indent="0">
              <a:lnSpc>
                <a:spcPct val="107000"/>
              </a:lnSpc>
              <a:buNone/>
            </a:pPr>
            <a:r>
              <a:rPr lang="da-DK" sz="1400" b="1" dirty="0">
                <a:latin typeface="Arial" panose="020B0604020202020204" pitchFamily="34" charset="0"/>
                <a:ea typeface="Arial" panose="020B0604020202020204" pitchFamily="34" charset="0"/>
                <a:cs typeface="Times New Roman" panose="02020603050405020304" pitchFamily="18" charset="0"/>
              </a:rPr>
              <a:t>Ledelse af aktiviteter, strategi, planlægning og bestyrelsesarbejde</a:t>
            </a:r>
            <a:endParaRPr lang="da-DK" sz="1400" b="1" dirty="0">
              <a:latin typeface="Calibri" panose="020F0502020204030204" pitchFamily="34" charset="0"/>
              <a:ea typeface="Arial" panose="020B0604020202020204" pitchFamily="34" charset="0"/>
              <a:cs typeface="Times New Roman" panose="02020603050405020304" pitchFamily="18" charset="0"/>
            </a:endParaRPr>
          </a:p>
          <a:p>
            <a:pPr marL="0" lvl="0" indent="0">
              <a:lnSpc>
                <a:spcPct val="107000"/>
              </a:lnSpc>
              <a:buNone/>
            </a:pPr>
            <a:r>
              <a:rPr lang="da-DK" sz="1400" dirty="0">
                <a:latin typeface="Arial" panose="020B0604020202020204" pitchFamily="34" charset="0"/>
                <a:ea typeface="Calibri" panose="020F0502020204030204" pitchFamily="34" charset="0"/>
                <a:cs typeface="Times New Roman" panose="02020603050405020304" pitchFamily="18" charset="0"/>
              </a:rPr>
              <a:t>Som frivillig i en bestyrelse kan man være med til at sætte dagsordenen for organisationens overordnede strategi og arbejde. Man kan også være frivillig projekt- eller aktivitetskoordinator for enkelte aktiviteter i en forening.  </a:t>
            </a:r>
            <a:endParaRPr lang="da-DK" sz="1400" dirty="0">
              <a:latin typeface="Calibri" panose="020F0502020204030204" pitchFamily="34" charset="0"/>
              <a:ea typeface="Calibri" panose="020F0502020204030204" pitchFamily="34" charset="0"/>
              <a:cs typeface="Times New Roman" panose="02020603050405020304" pitchFamily="18" charset="0"/>
            </a:endParaRPr>
          </a:p>
          <a:p>
            <a:endParaRPr lang="da-DK" sz="1400" dirty="0"/>
          </a:p>
        </p:txBody>
      </p:sp>
      <p:sp>
        <p:nvSpPr>
          <p:cNvPr id="7" name="Slide Number Placeholder 6">
            <a:extLst>
              <a:ext uri="{FF2B5EF4-FFF2-40B4-BE49-F238E27FC236}">
                <a16:creationId xmlns:a16="http://schemas.microsoft.com/office/drawing/2014/main" id="{F3901693-8A4D-0542-AC34-56DA8DFCF8DF}"/>
              </a:ext>
            </a:extLst>
          </p:cNvPr>
          <p:cNvSpPr>
            <a:spLocks noGrp="1"/>
          </p:cNvSpPr>
          <p:nvPr>
            <p:ph type="sldNum" sz="quarter" idx="12"/>
          </p:nvPr>
        </p:nvSpPr>
        <p:spPr/>
        <p:txBody>
          <a:bodyPr/>
          <a:lstStyle/>
          <a:p>
            <a:fld id="{A7CD31F4-64FA-4BA0-9498-67783267A8C8}" type="slidenum">
              <a:rPr lang="en-US" smtClean="0"/>
              <a:pPr/>
              <a:t>8</a:t>
            </a:fld>
            <a:endParaRPr lang="en-US" dirty="0"/>
          </a:p>
        </p:txBody>
      </p:sp>
      <p:sp>
        <p:nvSpPr>
          <p:cNvPr id="14" name="Rectangle 13">
            <a:extLst>
              <a:ext uri="{FF2B5EF4-FFF2-40B4-BE49-F238E27FC236}">
                <a16:creationId xmlns:a16="http://schemas.microsoft.com/office/drawing/2014/main" id="{528E0EA4-ED17-4046-AC61-AA20EBE72F4F}"/>
              </a:ext>
            </a:extLst>
          </p:cNvPr>
          <p:cNvSpPr/>
          <p:nvPr/>
        </p:nvSpPr>
        <p:spPr>
          <a:xfrm>
            <a:off x="0" y="6620860"/>
            <a:ext cx="252248" cy="2476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11" name="Oval 10">
            <a:extLst>
              <a:ext uri="{FF2B5EF4-FFF2-40B4-BE49-F238E27FC236}">
                <a16:creationId xmlns:a16="http://schemas.microsoft.com/office/drawing/2014/main" id="{718C381C-6BB4-F644-9D3A-93CE2065D5B1}"/>
              </a:ext>
            </a:extLst>
          </p:cNvPr>
          <p:cNvSpPr/>
          <p:nvPr/>
        </p:nvSpPr>
        <p:spPr>
          <a:xfrm>
            <a:off x="9699408" y="1368191"/>
            <a:ext cx="1845749" cy="1845749"/>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pic>
        <p:nvPicPr>
          <p:cNvPr id="12" name="Picture 11">
            <a:extLst>
              <a:ext uri="{FF2B5EF4-FFF2-40B4-BE49-F238E27FC236}">
                <a16:creationId xmlns:a16="http://schemas.microsoft.com/office/drawing/2014/main" id="{EFD70631-A910-B94A-8E61-E1BCCC22CF94}"/>
              </a:ext>
            </a:extLst>
          </p:cNvPr>
          <p:cNvPicPr>
            <a:picLocks noChangeAspect="1"/>
          </p:cNvPicPr>
          <p:nvPr/>
        </p:nvPicPr>
        <p:blipFill>
          <a:blip r:embed="rId4"/>
          <a:stretch>
            <a:fillRect/>
          </a:stretch>
        </p:blipFill>
        <p:spPr>
          <a:xfrm>
            <a:off x="10062093" y="1739091"/>
            <a:ext cx="1096083" cy="904268"/>
          </a:xfrm>
          <a:prstGeom prst="rect">
            <a:avLst/>
          </a:prstGeom>
        </p:spPr>
      </p:pic>
    </p:spTree>
    <p:extLst>
      <p:ext uri="{BB962C8B-B14F-4D97-AF65-F5344CB8AC3E}">
        <p14:creationId xmlns:p14="http://schemas.microsoft.com/office/powerpoint/2010/main" val="402827065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Picture 17">
            <a:extLst>
              <a:ext uri="{FF2B5EF4-FFF2-40B4-BE49-F238E27FC236}">
                <a16:creationId xmlns:a16="http://schemas.microsoft.com/office/drawing/2014/main" id="{68F0647F-8269-D44C-B294-1611203D1E64}"/>
              </a:ext>
            </a:extLst>
          </p:cNvPr>
          <p:cNvPicPr>
            <a:picLocks noChangeAspect="1"/>
          </p:cNvPicPr>
          <p:nvPr/>
        </p:nvPicPr>
        <p:blipFill>
          <a:blip r:embed="rId2"/>
          <a:stretch>
            <a:fillRect/>
          </a:stretch>
        </p:blipFill>
        <p:spPr>
          <a:xfrm>
            <a:off x="5914729" y="-1"/>
            <a:ext cx="6277271" cy="5015345"/>
          </a:xfrm>
          <a:prstGeom prst="rect">
            <a:avLst/>
          </a:prstGeom>
        </p:spPr>
      </p:pic>
      <p:pic>
        <p:nvPicPr>
          <p:cNvPr id="17" name="Picture 16">
            <a:extLst>
              <a:ext uri="{FF2B5EF4-FFF2-40B4-BE49-F238E27FC236}">
                <a16:creationId xmlns:a16="http://schemas.microsoft.com/office/drawing/2014/main" id="{AFF2AFEE-B0F5-9F44-80D4-A7BD63C6B400}"/>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9716658" y="3667757"/>
            <a:ext cx="1842580" cy="1846351"/>
          </a:xfrm>
          <a:prstGeom prst="rect">
            <a:avLst/>
          </a:prstGeom>
        </p:spPr>
      </p:pic>
      <p:sp>
        <p:nvSpPr>
          <p:cNvPr id="2" name="Title 1">
            <a:extLst>
              <a:ext uri="{FF2B5EF4-FFF2-40B4-BE49-F238E27FC236}">
                <a16:creationId xmlns:a16="http://schemas.microsoft.com/office/drawing/2014/main" id="{35025CAE-CB49-3E46-A84F-A8C27C2A7093}"/>
              </a:ext>
            </a:extLst>
          </p:cNvPr>
          <p:cNvSpPr>
            <a:spLocks noGrp="1"/>
          </p:cNvSpPr>
          <p:nvPr>
            <p:ph type="title"/>
          </p:nvPr>
        </p:nvSpPr>
        <p:spPr>
          <a:xfrm>
            <a:off x="460071" y="447778"/>
            <a:ext cx="10886803" cy="706930"/>
          </a:xfrm>
        </p:spPr>
        <p:txBody>
          <a:bodyPr>
            <a:normAutofit/>
          </a:bodyPr>
          <a:lstStyle/>
          <a:p>
            <a:r>
              <a:rPr lang="en-US" dirty="0" err="1"/>
              <a:t>Få</a:t>
            </a:r>
            <a:r>
              <a:rPr lang="en-US" dirty="0"/>
              <a:t> </a:t>
            </a:r>
            <a:r>
              <a:rPr lang="en-US" dirty="0" err="1"/>
              <a:t>ideer</a:t>
            </a:r>
            <a:r>
              <a:rPr lang="en-US" dirty="0"/>
              <a:t> </a:t>
            </a:r>
            <a:r>
              <a:rPr lang="en-US" dirty="0" err="1"/>
              <a:t>til</a:t>
            </a:r>
            <a:r>
              <a:rPr lang="en-US" dirty="0"/>
              <a:t> </a:t>
            </a:r>
            <a:r>
              <a:rPr lang="en-US" dirty="0" err="1"/>
              <a:t>frivilligopgaver</a:t>
            </a:r>
            <a:endParaRPr lang="da-DK" dirty="0"/>
          </a:p>
        </p:txBody>
      </p:sp>
      <p:sp>
        <p:nvSpPr>
          <p:cNvPr id="3" name="Content Placeholder 2">
            <a:extLst>
              <a:ext uri="{FF2B5EF4-FFF2-40B4-BE49-F238E27FC236}">
                <a16:creationId xmlns:a16="http://schemas.microsoft.com/office/drawing/2014/main" id="{06AA5BE0-91B6-9743-B1A8-36BAB0C462AA}"/>
              </a:ext>
            </a:extLst>
          </p:cNvPr>
          <p:cNvSpPr>
            <a:spLocks noGrp="1"/>
          </p:cNvSpPr>
          <p:nvPr>
            <p:ph idx="1"/>
          </p:nvPr>
        </p:nvSpPr>
        <p:spPr>
          <a:xfrm>
            <a:off x="487782" y="1346809"/>
            <a:ext cx="7866510" cy="3760980"/>
          </a:xfrm>
        </p:spPr>
        <p:txBody>
          <a:bodyPr>
            <a:normAutofit/>
          </a:bodyPr>
          <a:lstStyle/>
          <a:p>
            <a:pPr marL="0" lvl="0" indent="0">
              <a:lnSpc>
                <a:spcPct val="107000"/>
              </a:lnSpc>
              <a:buNone/>
            </a:pPr>
            <a:r>
              <a:rPr lang="da-DK" sz="1400" b="1" dirty="0">
                <a:latin typeface="Arial" panose="020B0604020202020204" pitchFamily="34" charset="0"/>
                <a:ea typeface="Arial" panose="020B0604020202020204" pitchFamily="34" charset="0"/>
                <a:cs typeface="Arial" panose="020B0604020202020204" pitchFamily="34" charset="0"/>
              </a:rPr>
              <a:t>Træner og hjælpetræner</a:t>
            </a:r>
          </a:p>
          <a:p>
            <a:pPr marL="0" lvl="0" indent="0">
              <a:lnSpc>
                <a:spcPct val="107000"/>
              </a:lnSpc>
              <a:buNone/>
            </a:pPr>
            <a:r>
              <a:rPr lang="da-DK" sz="1400" dirty="0">
                <a:latin typeface="Arial" panose="020B0604020202020204" pitchFamily="34" charset="0"/>
                <a:ea typeface="Calibri" panose="020F0502020204030204" pitchFamily="34" charset="0"/>
                <a:cs typeface="Arial" panose="020B0604020202020204" pitchFamily="34" charset="0"/>
              </a:rPr>
              <a:t>Mange idrætsforeninger har både trænere og hjælpetrænere, der varetager træningen af klubbens medlemmer. Som træner har man ansvar for at planlægge og udføre træningen, mens man som hjælpetræner eller assistent har en mere understøttende rolle og bl.a. hjælper med at motivere deltagerne og med alt det praktiske, der skal være klar inden træningen fx stille kegler op, fylde vanddunke, ligge T-shirts frem mv. </a:t>
            </a:r>
          </a:p>
          <a:p>
            <a:pPr marL="0" lvl="0" indent="0">
              <a:lnSpc>
                <a:spcPct val="107000"/>
              </a:lnSpc>
              <a:buNone/>
            </a:pPr>
            <a:r>
              <a:rPr lang="da-DK" sz="1400" b="1" dirty="0">
                <a:latin typeface="Arial" panose="020B0604020202020204" pitchFamily="34" charset="0"/>
                <a:ea typeface="Arial" panose="020B0604020202020204" pitchFamily="34" charset="0"/>
                <a:cs typeface="Arial" panose="020B0604020202020204" pitchFamily="34" charset="0"/>
              </a:rPr>
              <a:t>Rådgivning eller telefonrådgivning</a:t>
            </a:r>
          </a:p>
          <a:p>
            <a:pPr marL="0" lvl="0" indent="0">
              <a:lnSpc>
                <a:spcPct val="107000"/>
              </a:lnSpc>
              <a:buNone/>
            </a:pPr>
            <a:r>
              <a:rPr lang="da-DK" sz="1400" dirty="0">
                <a:latin typeface="Arial" panose="020B0604020202020204" pitchFamily="34" charset="0"/>
                <a:ea typeface="Calibri" panose="020F0502020204030204" pitchFamily="34" charset="0"/>
                <a:cs typeface="Arial" panose="020B0604020202020204" pitchFamily="34" charset="0"/>
              </a:rPr>
              <a:t>Som frivillig rådgiver taler man med mennesker, der har brug for at snakke eller brug for hjælp til et særligt område. Man kan fx være rådgiver i en retshjælp, rådgive flygtninge, der er nye i landet, eller mennesker, der oplever at være ensomme. Det kan være, man har personlig erfaring med et område, som man kan hjælpe andre videre med – det kaldes at være peer-frivillig. </a:t>
            </a:r>
          </a:p>
          <a:p>
            <a:endParaRPr lang="da-DK" sz="1400" dirty="0">
              <a:latin typeface="Arial" panose="020B0604020202020204" pitchFamily="34" charset="0"/>
              <a:cs typeface="Arial" panose="020B0604020202020204" pitchFamily="34" charset="0"/>
            </a:endParaRPr>
          </a:p>
        </p:txBody>
      </p:sp>
      <p:sp>
        <p:nvSpPr>
          <p:cNvPr id="7" name="Slide Number Placeholder 6">
            <a:extLst>
              <a:ext uri="{FF2B5EF4-FFF2-40B4-BE49-F238E27FC236}">
                <a16:creationId xmlns:a16="http://schemas.microsoft.com/office/drawing/2014/main" id="{F3901693-8A4D-0542-AC34-56DA8DFCF8DF}"/>
              </a:ext>
            </a:extLst>
          </p:cNvPr>
          <p:cNvSpPr>
            <a:spLocks noGrp="1"/>
          </p:cNvSpPr>
          <p:nvPr>
            <p:ph type="sldNum" sz="quarter" idx="12"/>
          </p:nvPr>
        </p:nvSpPr>
        <p:spPr/>
        <p:txBody>
          <a:bodyPr/>
          <a:lstStyle/>
          <a:p>
            <a:fld id="{A7CD31F4-64FA-4BA0-9498-67783267A8C8}" type="slidenum">
              <a:rPr lang="en-US" smtClean="0"/>
              <a:pPr/>
              <a:t>9</a:t>
            </a:fld>
            <a:endParaRPr lang="en-US" dirty="0"/>
          </a:p>
        </p:txBody>
      </p:sp>
      <p:sp>
        <p:nvSpPr>
          <p:cNvPr id="14" name="Rectangle 13">
            <a:extLst>
              <a:ext uri="{FF2B5EF4-FFF2-40B4-BE49-F238E27FC236}">
                <a16:creationId xmlns:a16="http://schemas.microsoft.com/office/drawing/2014/main" id="{528E0EA4-ED17-4046-AC61-AA20EBE72F4F}"/>
              </a:ext>
            </a:extLst>
          </p:cNvPr>
          <p:cNvSpPr/>
          <p:nvPr/>
        </p:nvSpPr>
        <p:spPr>
          <a:xfrm>
            <a:off x="0" y="6620860"/>
            <a:ext cx="252248" cy="2476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10" name="Oval 9">
            <a:extLst>
              <a:ext uri="{FF2B5EF4-FFF2-40B4-BE49-F238E27FC236}">
                <a16:creationId xmlns:a16="http://schemas.microsoft.com/office/drawing/2014/main" id="{53AF0454-7327-924B-B444-8E0C7AEEAECF}"/>
              </a:ext>
            </a:extLst>
          </p:cNvPr>
          <p:cNvSpPr/>
          <p:nvPr/>
        </p:nvSpPr>
        <p:spPr>
          <a:xfrm>
            <a:off x="9699408" y="1368191"/>
            <a:ext cx="1845749" cy="1845749"/>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pic>
        <p:nvPicPr>
          <p:cNvPr id="11" name="Picture 10">
            <a:extLst>
              <a:ext uri="{FF2B5EF4-FFF2-40B4-BE49-F238E27FC236}">
                <a16:creationId xmlns:a16="http://schemas.microsoft.com/office/drawing/2014/main" id="{3087480C-FC0D-9748-9242-3F1C98BD5C6A}"/>
              </a:ext>
            </a:extLst>
          </p:cNvPr>
          <p:cNvPicPr>
            <a:picLocks noChangeAspect="1"/>
          </p:cNvPicPr>
          <p:nvPr/>
        </p:nvPicPr>
        <p:blipFill>
          <a:blip r:embed="rId4"/>
          <a:stretch>
            <a:fillRect/>
          </a:stretch>
        </p:blipFill>
        <p:spPr>
          <a:xfrm>
            <a:off x="10062093" y="1739091"/>
            <a:ext cx="1096083" cy="904268"/>
          </a:xfrm>
          <a:prstGeom prst="rect">
            <a:avLst/>
          </a:prstGeom>
        </p:spPr>
      </p:pic>
    </p:spTree>
    <p:extLst>
      <p:ext uri="{BB962C8B-B14F-4D97-AF65-F5344CB8AC3E}">
        <p14:creationId xmlns:p14="http://schemas.microsoft.com/office/powerpoint/2010/main" val="2630994425"/>
      </p:ext>
    </p:extLst>
  </p:cSld>
  <p:clrMapOvr>
    <a:masterClrMapping/>
  </p:clrMapOvr>
</p:sld>
</file>

<file path=ppt/theme/theme1.xml><?xml version="1.0" encoding="utf-8"?>
<a:theme xmlns:a="http://schemas.openxmlformats.org/drawingml/2006/main" name="SketchyVTI">
  <a:themeElements>
    <a:clrScheme name="SUMH">
      <a:dk1>
        <a:srgbClr val="000000"/>
      </a:dk1>
      <a:lt1>
        <a:srgbClr val="FFFFFF"/>
      </a:lt1>
      <a:dk2>
        <a:srgbClr val="2C2B2A"/>
      </a:dk2>
      <a:lt2>
        <a:srgbClr val="D6D7D6"/>
      </a:lt2>
      <a:accent1>
        <a:srgbClr val="E4650E"/>
      </a:accent1>
      <a:accent2>
        <a:srgbClr val="2C2B2A"/>
      </a:accent2>
      <a:accent3>
        <a:srgbClr val="00B7AF"/>
      </a:accent3>
      <a:accent4>
        <a:srgbClr val="F9B2A3"/>
      </a:accent4>
      <a:accent5>
        <a:srgbClr val="CF4979"/>
      </a:accent5>
      <a:accent6>
        <a:srgbClr val="8A96CB"/>
      </a:accent6>
      <a:hlink>
        <a:srgbClr val="2998E3"/>
      </a:hlink>
      <a:folHlink>
        <a:srgbClr val="00B7AF"/>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SketchyVTI" id="{A6D2C935-A6E4-4DD9-BCC5-5AE2504DB8EA}" vid="{F0754072-50B6-4C01-B911-67246C9F58D2}"/>
    </a:ext>
  </a:extLst>
</a:theme>
</file>

<file path=ppt/theme/theme2.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1585</TotalTime>
  <Words>1202</Words>
  <Application>Microsoft Macintosh PowerPoint</Application>
  <PresentationFormat>Widescreen</PresentationFormat>
  <Paragraphs>63</Paragraphs>
  <Slides>9</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9</vt:i4>
      </vt:variant>
    </vt:vector>
  </HeadingPairs>
  <TitlesOfParts>
    <vt:vector size="13" baseType="lpstr">
      <vt:lpstr>Arial</vt:lpstr>
      <vt:lpstr>Calibri</vt:lpstr>
      <vt:lpstr>Times New Roman</vt:lpstr>
      <vt:lpstr>SketchyVTI</vt:lpstr>
      <vt:lpstr>Frivilligluppen</vt:lpstr>
      <vt:lpstr>Find det rette frivilligområde </vt:lpstr>
      <vt:lpstr>Oversigt over frivilligområder</vt:lpstr>
      <vt:lpstr>Oversigt over frivilligområder</vt:lpstr>
      <vt:lpstr>Oversigt over frivilligområder</vt:lpstr>
      <vt:lpstr>Få ideer til frivilligopgaver</vt:lpstr>
      <vt:lpstr>Få ideer til frivilligopgaver</vt:lpstr>
      <vt:lpstr>Få ideer til frivilligopgaver</vt:lpstr>
      <vt:lpstr>Få ideer til frivilligopgaver</vt:lpstr>
    </vt:vector>
  </TitlesOfParts>
  <LinksUpToDate>false</LinksUpToDate>
  <SharedDoc>false</SharedDoc>
  <HyperlinksChanged>false</HyperlinksChanged>
  <AppVersion>16.0016</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Foreningslivet er drevet af frivillige</dc:title>
  <dc:creator>Katja Lund Knudsen</dc:creator>
  <cp:lastModifiedBy>kamilla bloch</cp:lastModifiedBy>
  <cp:revision>47</cp:revision>
  <dcterms:created xsi:type="dcterms:W3CDTF">2021-02-03T11:47:24Z</dcterms:created>
  <dcterms:modified xsi:type="dcterms:W3CDTF">2021-04-08T05:21:54Z</dcterms:modified>
</cp:coreProperties>
</file>